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</p:sldMasterIdLst>
  <p:notesMasterIdLst>
    <p:notesMasterId r:id="rId9"/>
  </p:notesMasterIdLst>
  <p:sldIdLst>
    <p:sldId id="256" r:id="rId2"/>
    <p:sldId id="264" r:id="rId3"/>
    <p:sldId id="261" r:id="rId4"/>
    <p:sldId id="257" r:id="rId5"/>
    <p:sldId id="266" r:id="rId6"/>
    <p:sldId id="258" r:id="rId7"/>
    <p:sldId id="267" r:id="rId8"/>
  </p:sldIdLst>
  <p:sldSz cx="9144000" cy="5143500" type="screen16x9"/>
  <p:notesSz cx="6858000" cy="9144000"/>
  <p:embeddedFontLst>
    <p:embeddedFont>
      <p:font typeface="Akatab" panose="02000000000000000000" pitchFamily="2" charset="77"/>
      <p:regular r:id="rId10"/>
      <p:bold r:id="rId11"/>
    </p:embeddedFont>
    <p:embeddedFont>
      <p:font typeface="Noto Serif Ethiopic" panose="02020502060505020204" pitchFamily="18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17857D-5006-4335-AEBC-A481C5ABF74D}">
  <a:tblStyle styleId="{D517857D-5006-4335-AEBC-A481C5ABF74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42" d="100"/>
          <a:sy n="142" d="100"/>
        </p:scale>
        <p:origin x="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jkova, Alzbeta" userId="2f44e9ec-2e5b-44ea-8ee6-b3e4ad9f417c" providerId="ADAL" clId="{744DD345-B091-DD45-A59B-D00290F7CE40}"/>
    <pc:docChg chg="modSld">
      <pc:chgData name="Hajkova, Alzbeta" userId="2f44e9ec-2e5b-44ea-8ee6-b3e4ad9f417c" providerId="ADAL" clId="{744DD345-B091-DD45-A59B-D00290F7CE40}" dt="2024-03-04T18:38:12.411" v="0" actId="1076"/>
      <pc:docMkLst>
        <pc:docMk/>
      </pc:docMkLst>
      <pc:sldChg chg="modSp mod">
        <pc:chgData name="Hajkova, Alzbeta" userId="2f44e9ec-2e5b-44ea-8ee6-b3e4ad9f417c" providerId="ADAL" clId="{744DD345-B091-DD45-A59B-D00290F7CE40}" dt="2024-03-04T18:38:12.411" v="0" actId="1076"/>
        <pc:sldMkLst>
          <pc:docMk/>
          <pc:sldMk cId="0" sldId="261"/>
        </pc:sldMkLst>
        <pc:spChg chg="mod">
          <ac:chgData name="Hajkova, Alzbeta" userId="2f44e9ec-2e5b-44ea-8ee6-b3e4ad9f417c" providerId="ADAL" clId="{744DD345-B091-DD45-A59B-D00290F7CE40}" dt="2024-03-04T18:38:12.411" v="0" actId="1076"/>
          <ac:spMkLst>
            <pc:docMk/>
            <pc:sldMk cId="0" sldId="261"/>
            <ac:spMk id="8" creationId="{09D44214-7BAB-FCD7-D4EA-4789170FD65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25a5b44800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25a5b44800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5a78353f5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25a78353f5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259dc3832df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259dc3832df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259dc3832df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259dc3832df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25a78353f5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25a78353f55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25a5b448001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g25a5b448001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259dc3832df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259dc3832df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6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251700" y="1050088"/>
            <a:ext cx="4890300" cy="199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251700" y="3040063"/>
            <a:ext cx="48903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grpSp>
        <p:nvGrpSpPr>
          <p:cNvPr id="21" name="Google Shape;21;p4"/>
          <p:cNvGrpSpPr/>
          <p:nvPr/>
        </p:nvGrpSpPr>
        <p:grpSpPr>
          <a:xfrm flipH="1">
            <a:off x="435875" y="1292300"/>
            <a:ext cx="90900" cy="3705900"/>
            <a:chOff x="7952125" y="1292300"/>
            <a:chExt cx="90900" cy="3705900"/>
          </a:xfrm>
        </p:grpSpPr>
        <p:sp>
          <p:nvSpPr>
            <p:cNvPr id="22" name="Google Shape;22;p4"/>
            <p:cNvSpPr/>
            <p:nvPr/>
          </p:nvSpPr>
          <p:spPr>
            <a:xfrm rot="5400000">
              <a:off x="7744975" y="149945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" name="Google Shape;23;p4"/>
            <p:cNvCxnSpPr/>
            <p:nvPr/>
          </p:nvCxnSpPr>
          <p:spPr>
            <a:xfrm>
              <a:off x="8043025" y="1292300"/>
              <a:ext cx="0" cy="3705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4" name="Google Shape;24;p4"/>
          <p:cNvGrpSpPr/>
          <p:nvPr/>
        </p:nvGrpSpPr>
        <p:grpSpPr>
          <a:xfrm rot="10800000">
            <a:off x="8617225" y="97275"/>
            <a:ext cx="90900" cy="3705900"/>
            <a:chOff x="7952125" y="1292300"/>
            <a:chExt cx="90900" cy="3705900"/>
          </a:xfrm>
        </p:grpSpPr>
        <p:sp>
          <p:nvSpPr>
            <p:cNvPr id="25" name="Google Shape;25;p4"/>
            <p:cNvSpPr/>
            <p:nvPr/>
          </p:nvSpPr>
          <p:spPr>
            <a:xfrm rot="5400000">
              <a:off x="7744975" y="149945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6" name="Google Shape;26;p4"/>
            <p:cNvCxnSpPr/>
            <p:nvPr/>
          </p:nvCxnSpPr>
          <p:spPr>
            <a:xfrm>
              <a:off x="8043025" y="1292300"/>
              <a:ext cx="0" cy="3705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1"/>
          </p:nvPr>
        </p:nvSpPr>
        <p:spPr>
          <a:xfrm>
            <a:off x="1938000" y="1571850"/>
            <a:ext cx="5268000" cy="123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2"/>
          </p:nvPr>
        </p:nvSpPr>
        <p:spPr>
          <a:xfrm>
            <a:off x="1938000" y="3033474"/>
            <a:ext cx="5268000" cy="123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32" name="Google Shape;32;p5"/>
          <p:cNvGrpSpPr/>
          <p:nvPr/>
        </p:nvGrpSpPr>
        <p:grpSpPr>
          <a:xfrm>
            <a:off x="165700" y="1292300"/>
            <a:ext cx="8349200" cy="3705900"/>
            <a:chOff x="165700" y="1292300"/>
            <a:chExt cx="8349200" cy="3705900"/>
          </a:xfrm>
        </p:grpSpPr>
        <p:grpSp>
          <p:nvGrpSpPr>
            <p:cNvPr id="33" name="Google Shape;33;p5"/>
            <p:cNvGrpSpPr/>
            <p:nvPr/>
          </p:nvGrpSpPr>
          <p:grpSpPr>
            <a:xfrm rot="10800000">
              <a:off x="165700" y="4608500"/>
              <a:ext cx="7941000" cy="90900"/>
              <a:chOff x="1239825" y="571500"/>
              <a:chExt cx="7941000" cy="90900"/>
            </a:xfrm>
          </p:grpSpPr>
          <p:cxnSp>
            <p:nvCxnSpPr>
              <p:cNvPr id="34" name="Google Shape;34;p5"/>
              <p:cNvCxnSpPr/>
              <p:nvPr/>
            </p:nvCxnSpPr>
            <p:spPr>
              <a:xfrm>
                <a:off x="1239825" y="571500"/>
                <a:ext cx="7941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" name="Google Shape;35;p5"/>
              <p:cNvSpPr/>
              <p:nvPr/>
            </p:nvSpPr>
            <p:spPr>
              <a:xfrm>
                <a:off x="1239825" y="571500"/>
                <a:ext cx="505200" cy="909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5"/>
            <p:cNvGrpSpPr/>
            <p:nvPr/>
          </p:nvGrpSpPr>
          <p:grpSpPr>
            <a:xfrm flipH="1">
              <a:off x="8424000" y="1292300"/>
              <a:ext cx="90900" cy="3705900"/>
              <a:chOff x="7952125" y="1292300"/>
              <a:chExt cx="90900" cy="3705900"/>
            </a:xfrm>
          </p:grpSpPr>
          <p:sp>
            <p:nvSpPr>
              <p:cNvPr id="37" name="Google Shape;37;p5"/>
              <p:cNvSpPr/>
              <p:nvPr/>
            </p:nvSpPr>
            <p:spPr>
              <a:xfrm rot="5400000">
                <a:off x="7744975" y="1499450"/>
                <a:ext cx="505200" cy="909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38" name="Google Shape;38;p5"/>
              <p:cNvCxnSpPr/>
              <p:nvPr/>
            </p:nvCxnSpPr>
            <p:spPr>
              <a:xfrm>
                <a:off x="8043025" y="1292300"/>
                <a:ext cx="0" cy="3705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3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 hasCustomPrompt="1"/>
          </p:nvPr>
        </p:nvSpPr>
        <p:spPr>
          <a:xfrm>
            <a:off x="1245650" y="10734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720000" y="2211355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2" hasCustomPrompt="1"/>
          </p:nvPr>
        </p:nvSpPr>
        <p:spPr>
          <a:xfrm>
            <a:off x="3931900" y="10734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3"/>
          </p:nvPr>
        </p:nvSpPr>
        <p:spPr>
          <a:xfrm>
            <a:off x="3403800" y="2211355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4" hasCustomPrompt="1"/>
          </p:nvPr>
        </p:nvSpPr>
        <p:spPr>
          <a:xfrm>
            <a:off x="6623050" y="10734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5"/>
          </p:nvPr>
        </p:nvSpPr>
        <p:spPr>
          <a:xfrm>
            <a:off x="6087600" y="2211355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title" idx="6" hasCustomPrompt="1"/>
          </p:nvPr>
        </p:nvSpPr>
        <p:spPr>
          <a:xfrm>
            <a:off x="2590000" y="2824525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7"/>
          </p:nvPr>
        </p:nvSpPr>
        <p:spPr>
          <a:xfrm>
            <a:off x="2064350" y="3970706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8" hasCustomPrompt="1"/>
          </p:nvPr>
        </p:nvSpPr>
        <p:spPr>
          <a:xfrm>
            <a:off x="5276250" y="2824525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9"/>
          </p:nvPr>
        </p:nvSpPr>
        <p:spPr>
          <a:xfrm>
            <a:off x="4748150" y="3970706"/>
            <a:ext cx="23364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title" idx="13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14"/>
          </p:nvPr>
        </p:nvSpPr>
        <p:spPr>
          <a:xfrm>
            <a:off x="715100" y="1590600"/>
            <a:ext cx="2336400" cy="71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0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subTitle" idx="15"/>
          </p:nvPr>
        </p:nvSpPr>
        <p:spPr>
          <a:xfrm>
            <a:off x="3403800" y="1590600"/>
            <a:ext cx="2336400" cy="71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0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subTitle" idx="16"/>
          </p:nvPr>
        </p:nvSpPr>
        <p:spPr>
          <a:xfrm>
            <a:off x="6092500" y="1590600"/>
            <a:ext cx="2336400" cy="71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0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ubTitle" idx="17"/>
          </p:nvPr>
        </p:nvSpPr>
        <p:spPr>
          <a:xfrm>
            <a:off x="2059450" y="3350000"/>
            <a:ext cx="2336400" cy="71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0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ubTitle" idx="18"/>
          </p:nvPr>
        </p:nvSpPr>
        <p:spPr>
          <a:xfrm>
            <a:off x="4748150" y="3350000"/>
            <a:ext cx="2336400" cy="717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0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grpSp>
        <p:nvGrpSpPr>
          <p:cNvPr id="101" name="Google Shape;101;p13"/>
          <p:cNvGrpSpPr/>
          <p:nvPr/>
        </p:nvGrpSpPr>
        <p:grpSpPr>
          <a:xfrm rot="10800000">
            <a:off x="165548" y="4741850"/>
            <a:ext cx="6506400" cy="90900"/>
            <a:chOff x="1239825" y="571500"/>
            <a:chExt cx="6506400" cy="90900"/>
          </a:xfrm>
        </p:grpSpPr>
        <p:cxnSp>
          <p:nvCxnSpPr>
            <p:cNvPr id="102" name="Google Shape;102;p13"/>
            <p:cNvCxnSpPr/>
            <p:nvPr/>
          </p:nvCxnSpPr>
          <p:spPr>
            <a:xfrm>
              <a:off x="1239825" y="571500"/>
              <a:ext cx="6506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03" name="Google Shape;103;p13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5"/>
          <p:cNvSpPr txBox="1">
            <a:spLocks noGrp="1"/>
          </p:cNvSpPr>
          <p:nvPr>
            <p:ph type="subTitle" idx="1"/>
          </p:nvPr>
        </p:nvSpPr>
        <p:spPr>
          <a:xfrm>
            <a:off x="948188" y="2303125"/>
            <a:ext cx="3211200" cy="47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199" name="Google Shape;199;p25"/>
          <p:cNvSpPr txBox="1">
            <a:spLocks noGrp="1"/>
          </p:cNvSpPr>
          <p:nvPr>
            <p:ph type="subTitle" idx="2"/>
          </p:nvPr>
        </p:nvSpPr>
        <p:spPr>
          <a:xfrm>
            <a:off x="4984609" y="2303125"/>
            <a:ext cx="3211200" cy="47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3"/>
          </p:nvPr>
        </p:nvSpPr>
        <p:spPr>
          <a:xfrm>
            <a:off x="948188" y="2779225"/>
            <a:ext cx="32112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subTitle" idx="4"/>
          </p:nvPr>
        </p:nvSpPr>
        <p:spPr>
          <a:xfrm>
            <a:off x="4984609" y="2779225"/>
            <a:ext cx="32112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203" name="Google Shape;203;p25"/>
          <p:cNvGrpSpPr/>
          <p:nvPr/>
        </p:nvGrpSpPr>
        <p:grpSpPr>
          <a:xfrm rot="10800000">
            <a:off x="165548" y="4741850"/>
            <a:ext cx="6506400" cy="90900"/>
            <a:chOff x="1239825" y="571500"/>
            <a:chExt cx="6506400" cy="90900"/>
          </a:xfrm>
        </p:grpSpPr>
        <p:cxnSp>
          <p:nvCxnSpPr>
            <p:cNvPr id="204" name="Google Shape;204;p25"/>
            <p:cNvCxnSpPr/>
            <p:nvPr/>
          </p:nvCxnSpPr>
          <p:spPr>
            <a:xfrm>
              <a:off x="1239825" y="571500"/>
              <a:ext cx="6506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5" name="Google Shape;205;p25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06;p25"/>
          <p:cNvGrpSpPr/>
          <p:nvPr/>
        </p:nvGrpSpPr>
        <p:grpSpPr>
          <a:xfrm rot="10800000" flipH="1">
            <a:off x="456371" y="298450"/>
            <a:ext cx="8307000" cy="90900"/>
            <a:chOff x="1239825" y="571500"/>
            <a:chExt cx="8307000" cy="90900"/>
          </a:xfrm>
        </p:grpSpPr>
        <p:cxnSp>
          <p:nvCxnSpPr>
            <p:cNvPr id="207" name="Google Shape;207;p25"/>
            <p:cNvCxnSpPr/>
            <p:nvPr/>
          </p:nvCxnSpPr>
          <p:spPr>
            <a:xfrm>
              <a:off x="1239825" y="571500"/>
              <a:ext cx="83070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08" name="Google Shape;208;p25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9"/>
          <p:cNvSpPr txBox="1">
            <a:spLocks noGrp="1"/>
          </p:cNvSpPr>
          <p:nvPr>
            <p:ph type="subTitle" idx="1"/>
          </p:nvPr>
        </p:nvSpPr>
        <p:spPr>
          <a:xfrm>
            <a:off x="2347929" y="1532925"/>
            <a:ext cx="18888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257" name="Google Shape;257;p29"/>
          <p:cNvSpPr txBox="1">
            <a:spLocks noGrp="1"/>
          </p:cNvSpPr>
          <p:nvPr>
            <p:ph type="subTitle" idx="2"/>
          </p:nvPr>
        </p:nvSpPr>
        <p:spPr>
          <a:xfrm>
            <a:off x="2347912" y="2017725"/>
            <a:ext cx="18888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29"/>
          <p:cNvSpPr txBox="1">
            <a:spLocks noGrp="1"/>
          </p:cNvSpPr>
          <p:nvPr>
            <p:ph type="subTitle" idx="3"/>
          </p:nvPr>
        </p:nvSpPr>
        <p:spPr>
          <a:xfrm>
            <a:off x="4907276" y="2017725"/>
            <a:ext cx="18888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9"/>
          <p:cNvSpPr txBox="1">
            <a:spLocks noGrp="1"/>
          </p:cNvSpPr>
          <p:nvPr>
            <p:ph type="subTitle" idx="4"/>
          </p:nvPr>
        </p:nvSpPr>
        <p:spPr>
          <a:xfrm>
            <a:off x="2347921" y="3407650"/>
            <a:ext cx="18888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60" name="Google Shape;260;p29"/>
          <p:cNvSpPr txBox="1">
            <a:spLocks noGrp="1"/>
          </p:cNvSpPr>
          <p:nvPr>
            <p:ph type="subTitle" idx="5"/>
          </p:nvPr>
        </p:nvSpPr>
        <p:spPr>
          <a:xfrm>
            <a:off x="4907284" y="3407650"/>
            <a:ext cx="18888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29"/>
          <p:cNvSpPr txBox="1">
            <a:spLocks noGrp="1"/>
          </p:cNvSpPr>
          <p:nvPr>
            <p:ph type="subTitle" idx="6"/>
          </p:nvPr>
        </p:nvSpPr>
        <p:spPr>
          <a:xfrm>
            <a:off x="2347929" y="2922850"/>
            <a:ext cx="18888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263" name="Google Shape;263;p29"/>
          <p:cNvSpPr txBox="1">
            <a:spLocks noGrp="1"/>
          </p:cNvSpPr>
          <p:nvPr>
            <p:ph type="subTitle" idx="7"/>
          </p:nvPr>
        </p:nvSpPr>
        <p:spPr>
          <a:xfrm>
            <a:off x="4907291" y="1532925"/>
            <a:ext cx="18888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sp>
        <p:nvSpPr>
          <p:cNvPr id="264" name="Google Shape;264;p29"/>
          <p:cNvSpPr txBox="1">
            <a:spLocks noGrp="1"/>
          </p:cNvSpPr>
          <p:nvPr>
            <p:ph type="subTitle" idx="8"/>
          </p:nvPr>
        </p:nvSpPr>
        <p:spPr>
          <a:xfrm>
            <a:off x="4907291" y="2922850"/>
            <a:ext cx="1888800" cy="484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erif Ethiopic"/>
              <a:buNone/>
              <a:defRPr sz="24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9pPr>
          </a:lstStyle>
          <a:p>
            <a:endParaRPr/>
          </a:p>
        </p:txBody>
      </p:sp>
      <p:grpSp>
        <p:nvGrpSpPr>
          <p:cNvPr id="265" name="Google Shape;265;p29"/>
          <p:cNvGrpSpPr/>
          <p:nvPr/>
        </p:nvGrpSpPr>
        <p:grpSpPr>
          <a:xfrm>
            <a:off x="629100" y="1292300"/>
            <a:ext cx="8343450" cy="3705900"/>
            <a:chOff x="629100" y="1292300"/>
            <a:chExt cx="8343450" cy="3705900"/>
          </a:xfrm>
        </p:grpSpPr>
        <p:grpSp>
          <p:nvGrpSpPr>
            <p:cNvPr id="266" name="Google Shape;266;p29"/>
            <p:cNvGrpSpPr/>
            <p:nvPr/>
          </p:nvGrpSpPr>
          <p:grpSpPr>
            <a:xfrm rot="10800000" flipH="1">
              <a:off x="1031550" y="4608500"/>
              <a:ext cx="7941000" cy="90900"/>
              <a:chOff x="1239825" y="571500"/>
              <a:chExt cx="7941000" cy="90900"/>
            </a:xfrm>
          </p:grpSpPr>
          <p:cxnSp>
            <p:nvCxnSpPr>
              <p:cNvPr id="267" name="Google Shape;267;p29"/>
              <p:cNvCxnSpPr/>
              <p:nvPr/>
            </p:nvCxnSpPr>
            <p:spPr>
              <a:xfrm>
                <a:off x="1239825" y="571500"/>
                <a:ext cx="7941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68" name="Google Shape;268;p29"/>
              <p:cNvSpPr/>
              <p:nvPr/>
            </p:nvSpPr>
            <p:spPr>
              <a:xfrm>
                <a:off x="1239825" y="571500"/>
                <a:ext cx="505200" cy="909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9" name="Google Shape;269;p29"/>
            <p:cNvGrpSpPr/>
            <p:nvPr/>
          </p:nvGrpSpPr>
          <p:grpSpPr>
            <a:xfrm flipH="1">
              <a:off x="629100" y="1292300"/>
              <a:ext cx="90900" cy="3705900"/>
              <a:chOff x="7952125" y="1292300"/>
              <a:chExt cx="90900" cy="3705900"/>
            </a:xfrm>
          </p:grpSpPr>
          <p:sp>
            <p:nvSpPr>
              <p:cNvPr id="270" name="Google Shape;270;p29"/>
              <p:cNvSpPr/>
              <p:nvPr/>
            </p:nvSpPr>
            <p:spPr>
              <a:xfrm rot="5400000">
                <a:off x="7744975" y="1499450"/>
                <a:ext cx="505200" cy="909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271" name="Google Shape;271;p29"/>
              <p:cNvCxnSpPr/>
              <p:nvPr/>
            </p:nvCxnSpPr>
            <p:spPr>
              <a:xfrm>
                <a:off x="8043025" y="1292300"/>
                <a:ext cx="0" cy="3705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5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4" name="Google Shape;354;p35"/>
          <p:cNvGrpSpPr/>
          <p:nvPr/>
        </p:nvGrpSpPr>
        <p:grpSpPr>
          <a:xfrm rot="5400000">
            <a:off x="-1374375" y="3095450"/>
            <a:ext cx="3697200" cy="90900"/>
            <a:chOff x="1239825" y="571500"/>
            <a:chExt cx="3697200" cy="90900"/>
          </a:xfrm>
        </p:grpSpPr>
        <p:cxnSp>
          <p:nvCxnSpPr>
            <p:cNvPr id="355" name="Google Shape;355;p35"/>
            <p:cNvCxnSpPr/>
            <p:nvPr/>
          </p:nvCxnSpPr>
          <p:spPr>
            <a:xfrm rot="10800000">
              <a:off x="3088425" y="-1277100"/>
              <a:ext cx="0" cy="369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56" name="Google Shape;356;p35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7" name="Google Shape;357;p35"/>
          <p:cNvGrpSpPr/>
          <p:nvPr/>
        </p:nvGrpSpPr>
        <p:grpSpPr>
          <a:xfrm rot="-5400000">
            <a:off x="6802600" y="1948950"/>
            <a:ext cx="3697200" cy="90900"/>
            <a:chOff x="1239825" y="571500"/>
            <a:chExt cx="3697200" cy="90900"/>
          </a:xfrm>
        </p:grpSpPr>
        <p:cxnSp>
          <p:nvCxnSpPr>
            <p:cNvPr id="358" name="Google Shape;358;p35"/>
            <p:cNvCxnSpPr/>
            <p:nvPr/>
          </p:nvCxnSpPr>
          <p:spPr>
            <a:xfrm rot="10800000">
              <a:off x="3088425" y="-1277100"/>
              <a:ext cx="0" cy="369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59" name="Google Shape;359;p35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6"/>
          <p:cNvSpPr/>
          <p:nvPr/>
        </p:nvSpPr>
        <p:spPr>
          <a:xfrm>
            <a:off x="171450" y="145800"/>
            <a:ext cx="8801100" cy="48519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7150" dist="19050" dir="540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2" name="Google Shape;362;p36"/>
          <p:cNvGrpSpPr/>
          <p:nvPr/>
        </p:nvGrpSpPr>
        <p:grpSpPr>
          <a:xfrm rot="10800000">
            <a:off x="165548" y="4741850"/>
            <a:ext cx="6506400" cy="90900"/>
            <a:chOff x="1239825" y="571500"/>
            <a:chExt cx="6506400" cy="90900"/>
          </a:xfrm>
        </p:grpSpPr>
        <p:cxnSp>
          <p:nvCxnSpPr>
            <p:cNvPr id="363" name="Google Shape;363;p36"/>
            <p:cNvCxnSpPr/>
            <p:nvPr/>
          </p:nvCxnSpPr>
          <p:spPr>
            <a:xfrm>
              <a:off x="1239825" y="571500"/>
              <a:ext cx="6506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64" name="Google Shape;364;p36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5" name="Google Shape;365;p36"/>
          <p:cNvGrpSpPr/>
          <p:nvPr/>
        </p:nvGrpSpPr>
        <p:grpSpPr>
          <a:xfrm rot="10800000" flipH="1">
            <a:off x="2467871" y="298450"/>
            <a:ext cx="6506400" cy="90900"/>
            <a:chOff x="1239825" y="571500"/>
            <a:chExt cx="6506400" cy="90900"/>
          </a:xfrm>
        </p:grpSpPr>
        <p:cxnSp>
          <p:nvCxnSpPr>
            <p:cNvPr id="366" name="Google Shape;366;p36"/>
            <p:cNvCxnSpPr/>
            <p:nvPr/>
          </p:nvCxnSpPr>
          <p:spPr>
            <a:xfrm>
              <a:off x="1239825" y="571500"/>
              <a:ext cx="6506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67" name="Google Shape;367;p36"/>
            <p:cNvSpPr/>
            <p:nvPr/>
          </p:nvSpPr>
          <p:spPr>
            <a:xfrm>
              <a:off x="1239825" y="5715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erif Ethiopic"/>
              <a:buNone/>
              <a:defRPr sz="3500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●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lvl="1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○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lvl="2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■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lvl="3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●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lvl="4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○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lvl="5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■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lvl="6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●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lvl="7" indent="-3048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○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lvl="8" indent="-3048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Akatab"/>
              <a:buChar char="■"/>
              <a:defRPr sz="1200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8" r:id="rId4"/>
    <p:sldLayoutId id="2147483659" r:id="rId5"/>
    <p:sldLayoutId id="2147483671" r:id="rId6"/>
    <p:sldLayoutId id="2147483675" r:id="rId7"/>
    <p:sldLayoutId id="2147483681" r:id="rId8"/>
    <p:sldLayoutId id="214748368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0"/>
          <p:cNvSpPr txBox="1">
            <a:spLocks noGrp="1"/>
          </p:cNvSpPr>
          <p:nvPr>
            <p:ph type="ctrTitle"/>
          </p:nvPr>
        </p:nvSpPr>
        <p:spPr>
          <a:xfrm>
            <a:off x="1280160" y="1111630"/>
            <a:ext cx="4890300" cy="172067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Presentation</a:t>
            </a:r>
            <a:br>
              <a:rPr lang="en-US" sz="6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</a:br>
            <a:r>
              <a:rPr lang="en-US" sz="6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Title</a:t>
            </a:r>
            <a:endParaRPr sz="6000" spc="50" dirty="0">
              <a:solidFill>
                <a:schemeClr val="accent1"/>
              </a:solidFill>
              <a:latin typeface="Beirut" pitchFamily="2" charset="-78"/>
              <a:cs typeface="Beirut" pitchFamily="2" charset="-78"/>
            </a:endParaRPr>
          </a:p>
        </p:txBody>
      </p:sp>
      <p:sp>
        <p:nvSpPr>
          <p:cNvPr id="379" name="Google Shape;379;p40"/>
          <p:cNvSpPr txBox="1">
            <a:spLocks noGrp="1"/>
          </p:cNvSpPr>
          <p:nvPr>
            <p:ph type="subTitle" idx="1"/>
          </p:nvPr>
        </p:nvSpPr>
        <p:spPr>
          <a:xfrm>
            <a:off x="1344168" y="2844447"/>
            <a:ext cx="4890300" cy="13151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None/>
            </a:pPr>
            <a:r>
              <a:rPr lang="en-US" sz="2400" i="1" spc="5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Your Name Here</a:t>
            </a:r>
          </a:p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None/>
            </a:pPr>
            <a:r>
              <a:rPr lang="en-US" sz="2400" i="1" spc="5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Your Position</a:t>
            </a:r>
          </a:p>
          <a:p>
            <a:pPr marL="0" lvl="0" indent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None/>
            </a:pPr>
            <a:r>
              <a:rPr lang="en-US" sz="2400" i="1" spc="5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Institution Name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katab"/>
              <a:ea typeface="Akatab"/>
              <a:cs typeface="Akatab"/>
              <a:sym typeface="Akatab"/>
            </a:endParaRPr>
          </a:p>
        </p:txBody>
      </p:sp>
      <p:grpSp>
        <p:nvGrpSpPr>
          <p:cNvPr id="380" name="Google Shape;380;p40"/>
          <p:cNvGrpSpPr/>
          <p:nvPr/>
        </p:nvGrpSpPr>
        <p:grpSpPr>
          <a:xfrm rot="10800000">
            <a:off x="597150" y="4546275"/>
            <a:ext cx="8385900" cy="90900"/>
            <a:chOff x="160950" y="480600"/>
            <a:chExt cx="8385900" cy="90900"/>
          </a:xfrm>
        </p:grpSpPr>
        <p:cxnSp>
          <p:nvCxnSpPr>
            <p:cNvPr id="381" name="Google Shape;381;p40"/>
            <p:cNvCxnSpPr/>
            <p:nvPr/>
          </p:nvCxnSpPr>
          <p:spPr>
            <a:xfrm>
              <a:off x="160950" y="571500"/>
              <a:ext cx="83859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82" name="Google Shape;382;p40"/>
            <p:cNvSpPr/>
            <p:nvPr/>
          </p:nvSpPr>
          <p:spPr>
            <a:xfrm>
              <a:off x="8041650" y="48060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3" name="Google Shape;383;p40"/>
          <p:cNvGrpSpPr/>
          <p:nvPr/>
        </p:nvGrpSpPr>
        <p:grpSpPr>
          <a:xfrm>
            <a:off x="7952125" y="1292300"/>
            <a:ext cx="90900" cy="3705900"/>
            <a:chOff x="7952125" y="1292300"/>
            <a:chExt cx="90900" cy="3705900"/>
          </a:xfrm>
        </p:grpSpPr>
        <p:sp>
          <p:nvSpPr>
            <p:cNvPr id="384" name="Google Shape;384;p40"/>
            <p:cNvSpPr/>
            <p:nvPr/>
          </p:nvSpPr>
          <p:spPr>
            <a:xfrm rot="5400000">
              <a:off x="7744975" y="1499450"/>
              <a:ext cx="505200" cy="909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85" name="Google Shape;385;p40"/>
            <p:cNvCxnSpPr/>
            <p:nvPr/>
          </p:nvCxnSpPr>
          <p:spPr>
            <a:xfrm>
              <a:off x="8043025" y="1292300"/>
              <a:ext cx="0" cy="3705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378;p40">
            <a:extLst>
              <a:ext uri="{FF2B5EF4-FFF2-40B4-BE49-F238E27FC236}">
                <a16:creationId xmlns:a16="http://schemas.microsoft.com/office/drawing/2014/main" id="{2DAB8AAD-CD08-3DAD-B94B-28C8D2276533}"/>
              </a:ext>
            </a:extLst>
          </p:cNvPr>
          <p:cNvSpPr txBox="1">
            <a:spLocks/>
          </p:cNvSpPr>
          <p:nvPr/>
        </p:nvSpPr>
        <p:spPr>
          <a:xfrm>
            <a:off x="1280160" y="1280160"/>
            <a:ext cx="4890300" cy="1552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oto Serif Ethiopic"/>
              <a:buNone/>
              <a:defRPr sz="3500" b="0" i="0" u="none" strike="noStrike" cap="none">
                <a:solidFill>
                  <a:schemeClr val="dk1"/>
                </a:solidFill>
                <a:latin typeface="Noto Serif Ethiopic"/>
                <a:ea typeface="Noto Serif Ethiopic"/>
                <a:cs typeface="Noto Serif Ethiopic"/>
                <a:sym typeface="Noto Serif Ethiop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l"/>
            <a:r>
              <a:rPr lang="en-US" sz="5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Section</a:t>
            </a:r>
            <a:br>
              <a:rPr lang="en-US" sz="5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</a:br>
            <a:r>
              <a:rPr lang="en-US" sz="5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Title</a:t>
            </a:r>
          </a:p>
        </p:txBody>
      </p:sp>
      <p:sp>
        <p:nvSpPr>
          <p:cNvPr id="16" name="Google Shape;379;p40">
            <a:extLst>
              <a:ext uri="{FF2B5EF4-FFF2-40B4-BE49-F238E27FC236}">
                <a16:creationId xmlns:a16="http://schemas.microsoft.com/office/drawing/2014/main" id="{9C712986-661C-39B3-018C-EB2F449591FD}"/>
              </a:ext>
            </a:extLst>
          </p:cNvPr>
          <p:cNvSpPr txBox="1">
            <a:spLocks/>
          </p:cNvSpPr>
          <p:nvPr/>
        </p:nvSpPr>
        <p:spPr>
          <a:xfrm>
            <a:off x="1280160" y="2832307"/>
            <a:ext cx="2546514" cy="580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katab"/>
              <a:buChar char="●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○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■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●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○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■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●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○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Char char="■"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marL="0" indent="0" algn="l">
              <a:spcAft>
                <a:spcPts val="600"/>
              </a:spcAft>
              <a:buSzPts val="2400"/>
              <a:buFont typeface="Akatab"/>
              <a:buNone/>
            </a:pPr>
            <a:r>
              <a:rPr lang="en-US" sz="2400" spc="5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Section Subtitle</a:t>
            </a:r>
            <a:endParaRPr lang="en-US" spc="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4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Slide Title</a:t>
            </a:r>
            <a:endParaRPr sz="4000" spc="50" dirty="0">
              <a:solidFill>
                <a:schemeClr val="accent1"/>
              </a:solidFill>
              <a:latin typeface="Beirut" pitchFamily="2" charset="-78"/>
              <a:cs typeface="Beirut" pitchFamily="2" charset="-78"/>
            </a:endParaRPr>
          </a:p>
        </p:txBody>
      </p:sp>
      <p:sp>
        <p:nvSpPr>
          <p:cNvPr id="8" name="Google Shape;104;p3">
            <a:extLst>
              <a:ext uri="{FF2B5EF4-FFF2-40B4-BE49-F238E27FC236}">
                <a16:creationId xmlns:a16="http://schemas.microsoft.com/office/drawing/2014/main" id="{09D44214-7BAB-FCD7-D4EA-4789170FD651}"/>
              </a:ext>
            </a:extLst>
          </p:cNvPr>
          <p:cNvSpPr txBox="1">
            <a:spLocks/>
          </p:cNvSpPr>
          <p:nvPr/>
        </p:nvSpPr>
        <p:spPr>
          <a:xfrm>
            <a:off x="720000" y="1361423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444;p45">
            <a:extLst>
              <a:ext uri="{FF2B5EF4-FFF2-40B4-BE49-F238E27FC236}">
                <a16:creationId xmlns:a16="http://schemas.microsoft.com/office/drawing/2014/main" id="{435C95E0-C720-C5FD-F66C-159425AD94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Slide Title</a:t>
            </a:r>
            <a:endParaRPr sz="4000" spc="50" dirty="0">
              <a:solidFill>
                <a:schemeClr val="accent1"/>
              </a:solidFill>
              <a:latin typeface="Beirut" pitchFamily="2" charset="-78"/>
              <a:cs typeface="Beirut" pitchFamily="2" charset="-78"/>
            </a:endParaRPr>
          </a:p>
        </p:txBody>
      </p:sp>
      <p:sp>
        <p:nvSpPr>
          <p:cNvPr id="9" name="Google Shape;104;p3">
            <a:extLst>
              <a:ext uri="{FF2B5EF4-FFF2-40B4-BE49-F238E27FC236}">
                <a16:creationId xmlns:a16="http://schemas.microsoft.com/office/drawing/2014/main" id="{C6930096-E663-E681-5081-221C821B7579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444;p45">
            <a:extLst>
              <a:ext uri="{FF2B5EF4-FFF2-40B4-BE49-F238E27FC236}">
                <a16:creationId xmlns:a16="http://schemas.microsoft.com/office/drawing/2014/main" id="{36329DAA-F609-351C-D281-717ADBB22C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Slide Title</a:t>
            </a:r>
            <a:endParaRPr sz="4000" spc="50" dirty="0">
              <a:solidFill>
                <a:schemeClr val="accent1"/>
              </a:solidFill>
              <a:latin typeface="Beirut" pitchFamily="2" charset="-78"/>
              <a:cs typeface="Beirut" pitchFamily="2" charset="-78"/>
            </a:endParaRPr>
          </a:p>
        </p:txBody>
      </p:sp>
      <p:sp>
        <p:nvSpPr>
          <p:cNvPr id="21" name="Google Shape;104;p3">
            <a:extLst>
              <a:ext uri="{FF2B5EF4-FFF2-40B4-BE49-F238E27FC236}">
                <a16:creationId xmlns:a16="http://schemas.microsoft.com/office/drawing/2014/main" id="{F7864BF6-32EB-D321-D16F-56EC6376FF44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444;p45">
            <a:extLst>
              <a:ext uri="{FF2B5EF4-FFF2-40B4-BE49-F238E27FC236}">
                <a16:creationId xmlns:a16="http://schemas.microsoft.com/office/drawing/2014/main" id="{EC626F39-B1A6-7268-90DF-1238E6F83B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Slide Title</a:t>
            </a:r>
            <a:endParaRPr sz="4000" spc="50" dirty="0">
              <a:solidFill>
                <a:schemeClr val="accent1"/>
              </a:solidFill>
              <a:latin typeface="Beirut" pitchFamily="2" charset="-78"/>
              <a:cs typeface="Beirut" pitchFamily="2" charset="-78"/>
            </a:endParaRPr>
          </a:p>
        </p:txBody>
      </p:sp>
      <p:sp>
        <p:nvSpPr>
          <p:cNvPr id="35" name="Google Shape;104;p3">
            <a:extLst>
              <a:ext uri="{FF2B5EF4-FFF2-40B4-BE49-F238E27FC236}">
                <a16:creationId xmlns:a16="http://schemas.microsoft.com/office/drawing/2014/main" id="{866B8D66-4559-7A12-7D1F-C759DE7F6BAE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7706400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</a:p>
          <a:p>
            <a:pPr lvl="1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○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</a:p>
          <a:p>
            <a:pPr lvl="2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■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</a:p>
          <a:p>
            <a:pPr lvl="3" indent="-381000" algn="l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444;p45">
            <a:extLst>
              <a:ext uri="{FF2B5EF4-FFF2-40B4-BE49-F238E27FC236}">
                <a16:creationId xmlns:a16="http://schemas.microsoft.com/office/drawing/2014/main" id="{435C95E0-C720-C5FD-F66C-159425AD94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spc="50" dirty="0">
                <a:solidFill>
                  <a:schemeClr val="accent1"/>
                </a:solidFill>
                <a:latin typeface="Beirut" pitchFamily="2" charset="-78"/>
                <a:cs typeface="Beirut" pitchFamily="2" charset="-78"/>
              </a:rPr>
              <a:t>Slide Title</a:t>
            </a:r>
            <a:endParaRPr sz="4000" spc="50" dirty="0">
              <a:solidFill>
                <a:schemeClr val="accent1"/>
              </a:solidFill>
              <a:latin typeface="Beirut" pitchFamily="2" charset="-78"/>
              <a:cs typeface="Beirut" pitchFamily="2" charset="-78"/>
            </a:endParaRPr>
          </a:p>
        </p:txBody>
      </p:sp>
      <p:sp>
        <p:nvSpPr>
          <p:cNvPr id="9" name="Google Shape;104;p3">
            <a:extLst>
              <a:ext uri="{FF2B5EF4-FFF2-40B4-BE49-F238E27FC236}">
                <a16:creationId xmlns:a16="http://schemas.microsoft.com/office/drawing/2014/main" id="{C6930096-E663-E681-5081-221C821B7579}"/>
              </a:ext>
            </a:extLst>
          </p:cNvPr>
          <p:cNvSpPr txBox="1">
            <a:spLocks/>
          </p:cNvSpPr>
          <p:nvPr/>
        </p:nvSpPr>
        <p:spPr>
          <a:xfrm>
            <a:off x="720000" y="1262811"/>
            <a:ext cx="3403765" cy="29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katab"/>
              <a:buNone/>
              <a:defRPr sz="1200" b="0" i="0" u="none" strike="noStrike" cap="none">
                <a:solidFill>
                  <a:schemeClr val="dk1"/>
                </a:solidFill>
                <a:latin typeface="Akatab"/>
                <a:ea typeface="Akatab"/>
                <a:cs typeface="Akatab"/>
                <a:sym typeface="Akatab"/>
              </a:defRPr>
            </a:lvl9pPr>
          </a:lstStyle>
          <a:p>
            <a:pPr indent="-381000">
              <a:lnSpc>
                <a:spcPct val="90000"/>
              </a:lnSpc>
              <a:buClr>
                <a:schemeClr val="accent2"/>
              </a:buClr>
              <a:buSzPts val="2400"/>
              <a:buFont typeface="Akatab"/>
              <a:buChar char="●"/>
            </a:pPr>
            <a:r>
              <a:rPr lang="en-US" sz="2400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Caption and describe any visual elements of the presentation.</a:t>
            </a:r>
          </a:p>
        </p:txBody>
      </p:sp>
      <p:pic>
        <p:nvPicPr>
          <p:cNvPr id="2" name="Google Shape;79;p4">
            <a:extLst>
              <a:ext uri="{FF2B5EF4-FFF2-40B4-BE49-F238E27FC236}">
                <a16:creationId xmlns:a16="http://schemas.microsoft.com/office/drawing/2014/main" id="{0F5BEAD1-B93E-85D9-58DE-007ECE4A868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96174" y="1250062"/>
            <a:ext cx="3688625" cy="26433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80;p4">
            <a:extLst>
              <a:ext uri="{FF2B5EF4-FFF2-40B4-BE49-F238E27FC236}">
                <a16:creationId xmlns:a16="http://schemas.microsoft.com/office/drawing/2014/main" id="{85E64EAF-5C7E-EA93-62A2-A7A17DD2CEDD}"/>
              </a:ext>
            </a:extLst>
          </p:cNvPr>
          <p:cNvSpPr txBox="1"/>
          <p:nvPr/>
        </p:nvSpPr>
        <p:spPr>
          <a:xfrm>
            <a:off x="4396174" y="3894924"/>
            <a:ext cx="3688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Add a caption for the image here</a:t>
            </a:r>
            <a:endParaRPr sz="1800" b="0" i="0" u="none" strike="noStrike" cap="none" dirty="0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9715188"/>
      </p:ext>
    </p:extLst>
  </p:cSld>
  <p:clrMapOvr>
    <a:masterClrMapping/>
  </p:clrMapOvr>
</p:sld>
</file>

<file path=ppt/theme/theme1.xml><?xml version="1.0" encoding="utf-8"?>
<a:theme xmlns:a="http://schemas.openxmlformats.org/drawingml/2006/main" name="Executive Summary of Marketing Plan by Slidesgo">
  <a:themeElements>
    <a:clrScheme name="Simple Light">
      <a:dk1>
        <a:srgbClr val="586847"/>
      </a:dk1>
      <a:lt1>
        <a:srgbClr val="FCFCFC"/>
      </a:lt1>
      <a:dk2>
        <a:srgbClr val="F3ECE6"/>
      </a:dk2>
      <a:lt2>
        <a:srgbClr val="B4ACA2"/>
      </a:lt2>
      <a:accent1>
        <a:srgbClr val="475735"/>
      </a:accent1>
      <a:accent2>
        <a:srgbClr val="303A24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58684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58</Words>
  <Application>Microsoft Macintosh PowerPoint</Application>
  <PresentationFormat>On-screen Show (16:9)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Noto Serif Ethiopic</vt:lpstr>
      <vt:lpstr>Akatab</vt:lpstr>
      <vt:lpstr>Beirut</vt:lpstr>
      <vt:lpstr>Executive Summary of Marketing Plan by Slidesgo</vt:lpstr>
      <vt:lpstr>Presentation Title</vt:lpstr>
      <vt:lpstr>PowerPoint Presentation</vt:lpstr>
      <vt:lpstr>Slide Title</vt:lpstr>
      <vt:lpstr>Slide Title</vt:lpstr>
      <vt:lpstr>Slide Title</vt:lpstr>
      <vt:lpstr>Slide Title</vt:lpstr>
      <vt:lpstr>Slide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cp:lastModifiedBy>Hajkova, Alzbeta</cp:lastModifiedBy>
  <cp:revision>4</cp:revision>
  <dcterms:modified xsi:type="dcterms:W3CDTF">2024-03-04T18:38:13Z</dcterms:modified>
</cp:coreProperties>
</file>