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1" r:id="rId1"/>
  </p:sldMasterIdLst>
  <p:notesMasterIdLst>
    <p:notesMasterId r:id="rId9"/>
  </p:notesMasterIdLst>
  <p:sldIdLst>
    <p:sldId id="256" r:id="rId2"/>
    <p:sldId id="260" r:id="rId3"/>
    <p:sldId id="257" r:id="rId4"/>
    <p:sldId id="258" r:id="rId5"/>
    <p:sldId id="259" r:id="rId6"/>
    <p:sldId id="263" r:id="rId7"/>
    <p:sldId id="261" r:id="rId8"/>
  </p:sldIdLst>
  <p:sldSz cx="9144000" cy="5143500" type="screen16x9"/>
  <p:notesSz cx="6858000" cy="9144000"/>
  <p:embeddedFontLst>
    <p:embeddedFont>
      <p:font typeface="Akatab" panose="02000000000000000000" pitchFamily="2" charset="77"/>
      <p:regular r:id="rId10"/>
      <p:bold r:id="rId11"/>
    </p:embeddedFont>
    <p:embeddedFont>
      <p:font typeface="Anaheim" panose="02000503000000000000" pitchFamily="2" charset="77"/>
      <p:regular r:id="rId12"/>
    </p:embeddedFont>
    <p:embeddedFont>
      <p:font typeface="Average" pitchFamily="2" charset="77"/>
      <p:regular r:id="rId13"/>
    </p:embeddedFont>
    <p:embeddedFont>
      <p:font typeface="Bebas Neue" panose="020B0606020202050201" pitchFamily="34" charset="77"/>
      <p:regular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A624DB1-40B0-4767-925C-2672A098A23A}">
  <a:tblStyle styleId="{BA624DB1-40B0-4767-925C-2672A098A23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0"/>
  </p:normalViewPr>
  <p:slideViewPr>
    <p:cSldViewPr snapToGrid="0">
      <p:cViewPr varScale="1">
        <p:scale>
          <a:sx n="142" d="100"/>
          <a:sy n="142" d="100"/>
        </p:scale>
        <p:origin x="7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1.fntdata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jkova, Alzbeta" userId="2f44e9ec-2e5b-44ea-8ee6-b3e4ad9f417c" providerId="ADAL" clId="{76A21539-28BB-4C4C-8C51-F338A372A81B}"/>
    <pc:docChg chg="modSld">
      <pc:chgData name="Hajkova, Alzbeta" userId="2f44e9ec-2e5b-44ea-8ee6-b3e4ad9f417c" providerId="ADAL" clId="{76A21539-28BB-4C4C-8C51-F338A372A81B}" dt="2023-09-19T16:44:13.617" v="79" actId="20577"/>
      <pc:docMkLst>
        <pc:docMk/>
      </pc:docMkLst>
      <pc:sldChg chg="modSp mod">
        <pc:chgData name="Hajkova, Alzbeta" userId="2f44e9ec-2e5b-44ea-8ee6-b3e4ad9f417c" providerId="ADAL" clId="{76A21539-28BB-4C4C-8C51-F338A372A81B}" dt="2023-09-19T16:44:13.617" v="79" actId="20577"/>
        <pc:sldMkLst>
          <pc:docMk/>
          <pc:sldMk cId="0" sldId="256"/>
        </pc:sldMkLst>
        <pc:spChg chg="mod">
          <ac:chgData name="Hajkova, Alzbeta" userId="2f44e9ec-2e5b-44ea-8ee6-b3e4ad9f417c" providerId="ADAL" clId="{76A21539-28BB-4C4C-8C51-F338A372A81B}" dt="2023-09-19T16:44:13.617" v="79" actId="20577"/>
          <ac:spMkLst>
            <pc:docMk/>
            <pc:sldMk cId="0" sldId="256"/>
            <ac:spMk id="4" creationId="{9F3242BD-5945-CE1B-2159-E6E0E2A5666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g28d4cc9670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0" name="Google Shape;340;g28d4cc9670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28d4cc9670c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28d4cc9670c_0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gd431007ba2_0_2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8" name="Google Shape;348;gd431007ba2_0_2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g28d4cc9670c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7" name="Google Shape;357;g28d4cc9670c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g28d4cc9670c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5" name="Google Shape;365;g28d4cc9670c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i="1">
              <a:solidFill>
                <a:srgbClr val="595959"/>
              </a:solidFill>
              <a:latin typeface="Anaheim"/>
              <a:ea typeface="Anaheim"/>
              <a:cs typeface="Anaheim"/>
              <a:sym typeface="Anaheim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g54dda1946d_6_3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5" name="Google Shape;405;g54dda1946d_6_3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g14072739ea5_1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1" name="Google Shape;391;g14072739ea5_1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713225" y="1132563"/>
            <a:ext cx="3955800" cy="2277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7100"/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713225" y="3617888"/>
            <a:ext cx="3955800" cy="475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"/>
          <p:cNvSpPr>
            <a:spLocks noGrp="1"/>
          </p:cNvSpPr>
          <p:nvPr>
            <p:ph type="pic" idx="2"/>
          </p:nvPr>
        </p:nvSpPr>
        <p:spPr>
          <a:xfrm>
            <a:off x="5598475" y="807625"/>
            <a:ext cx="2832300" cy="37962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sp>
      <p:grpSp>
        <p:nvGrpSpPr>
          <p:cNvPr id="12" name="Google Shape;12;p2"/>
          <p:cNvGrpSpPr/>
          <p:nvPr/>
        </p:nvGrpSpPr>
        <p:grpSpPr>
          <a:xfrm>
            <a:off x="2150" y="4075"/>
            <a:ext cx="7735793" cy="385794"/>
            <a:chOff x="2150" y="4075"/>
            <a:chExt cx="7735793" cy="285308"/>
          </a:xfrm>
        </p:grpSpPr>
        <p:cxnSp>
          <p:nvCxnSpPr>
            <p:cNvPr id="13" name="Google Shape;13;p2"/>
            <p:cNvCxnSpPr/>
            <p:nvPr/>
          </p:nvCxnSpPr>
          <p:spPr>
            <a:xfrm>
              <a:off x="717943" y="289383"/>
              <a:ext cx="7020000" cy="0"/>
            </a:xfrm>
            <a:prstGeom prst="straightConnector1">
              <a:avLst/>
            </a:prstGeom>
            <a:noFill/>
            <a:ln w="9525" cap="rnd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" name="Google Shape;14;p2"/>
            <p:cNvCxnSpPr/>
            <p:nvPr/>
          </p:nvCxnSpPr>
          <p:spPr>
            <a:xfrm rot="10800000">
              <a:off x="2150" y="4075"/>
              <a:ext cx="715800" cy="285300"/>
            </a:xfrm>
            <a:prstGeom prst="straightConnector1">
              <a:avLst/>
            </a:prstGeom>
            <a:noFill/>
            <a:ln w="9525" cap="rnd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9_1"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6" name="Google Shape;326;p32"/>
          <p:cNvGrpSpPr/>
          <p:nvPr/>
        </p:nvGrpSpPr>
        <p:grpSpPr>
          <a:xfrm>
            <a:off x="0" y="298"/>
            <a:ext cx="544350" cy="4605802"/>
            <a:chOff x="0" y="298"/>
            <a:chExt cx="544350" cy="4605802"/>
          </a:xfrm>
        </p:grpSpPr>
        <p:cxnSp>
          <p:nvCxnSpPr>
            <p:cNvPr id="327" name="Google Shape;327;p32"/>
            <p:cNvCxnSpPr/>
            <p:nvPr/>
          </p:nvCxnSpPr>
          <p:spPr>
            <a:xfrm rot="5400000" flipH="1">
              <a:off x="-122195" y="122493"/>
              <a:ext cx="787690" cy="543300"/>
            </a:xfrm>
            <a:prstGeom prst="straightConnector1">
              <a:avLst/>
            </a:prstGeom>
            <a:noFill/>
            <a:ln w="9525" cap="rnd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28" name="Google Shape;328;p32"/>
            <p:cNvCxnSpPr/>
            <p:nvPr/>
          </p:nvCxnSpPr>
          <p:spPr>
            <a:xfrm>
              <a:off x="544350" y="788000"/>
              <a:ext cx="0" cy="38181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329" name="Google Shape;329;p32"/>
          <p:cNvGrpSpPr/>
          <p:nvPr/>
        </p:nvGrpSpPr>
        <p:grpSpPr>
          <a:xfrm>
            <a:off x="8600700" y="546400"/>
            <a:ext cx="543300" cy="4609550"/>
            <a:chOff x="8600700" y="546400"/>
            <a:chExt cx="543300" cy="4609550"/>
          </a:xfrm>
        </p:grpSpPr>
        <p:cxnSp>
          <p:nvCxnSpPr>
            <p:cNvPr id="330" name="Google Shape;330;p32"/>
            <p:cNvCxnSpPr/>
            <p:nvPr/>
          </p:nvCxnSpPr>
          <p:spPr>
            <a:xfrm rot="-5400000" flipH="1">
              <a:off x="8476630" y="4488581"/>
              <a:ext cx="791439" cy="543300"/>
            </a:xfrm>
            <a:prstGeom prst="straightConnector1">
              <a:avLst/>
            </a:prstGeom>
            <a:noFill/>
            <a:ln w="9525" cap="rnd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31" name="Google Shape;331;p32"/>
            <p:cNvCxnSpPr/>
            <p:nvPr/>
          </p:nvCxnSpPr>
          <p:spPr>
            <a:xfrm>
              <a:off x="8600700" y="546400"/>
              <a:ext cx="0" cy="38181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1894200" y="906650"/>
            <a:ext cx="28392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title" idx="2" hasCustomPrompt="1"/>
          </p:nvPr>
        </p:nvSpPr>
        <p:spPr>
          <a:xfrm>
            <a:off x="720000" y="906637"/>
            <a:ext cx="1174200" cy="841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70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8" name="Google Shape;18;p3"/>
          <p:cNvSpPr txBox="1">
            <a:spLocks noGrp="1"/>
          </p:cNvSpPr>
          <p:nvPr>
            <p:ph type="subTitle" idx="1"/>
          </p:nvPr>
        </p:nvSpPr>
        <p:spPr>
          <a:xfrm>
            <a:off x="5584700" y="1063198"/>
            <a:ext cx="2573700" cy="66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>
            <a:spLocks noGrp="1"/>
          </p:cNvSpPr>
          <p:nvPr>
            <p:ph type="pic" idx="3"/>
          </p:nvPr>
        </p:nvSpPr>
        <p:spPr>
          <a:xfrm>
            <a:off x="720000" y="2148000"/>
            <a:ext cx="7704000" cy="21246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sp>
      <p:grpSp>
        <p:nvGrpSpPr>
          <p:cNvPr id="20" name="Google Shape;20;p3"/>
          <p:cNvGrpSpPr/>
          <p:nvPr/>
        </p:nvGrpSpPr>
        <p:grpSpPr>
          <a:xfrm>
            <a:off x="2150" y="4058"/>
            <a:ext cx="9139700" cy="385800"/>
            <a:chOff x="2150" y="4058"/>
            <a:chExt cx="9139700" cy="385800"/>
          </a:xfrm>
        </p:grpSpPr>
        <p:cxnSp>
          <p:nvCxnSpPr>
            <p:cNvPr id="21" name="Google Shape;21;p3"/>
            <p:cNvCxnSpPr/>
            <p:nvPr/>
          </p:nvCxnSpPr>
          <p:spPr>
            <a:xfrm>
              <a:off x="720000" y="389850"/>
              <a:ext cx="77040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22" name="Google Shape;22;p3"/>
            <p:cNvGrpSpPr/>
            <p:nvPr/>
          </p:nvGrpSpPr>
          <p:grpSpPr>
            <a:xfrm>
              <a:off x="2150" y="4058"/>
              <a:ext cx="9139700" cy="385800"/>
              <a:chOff x="2150" y="4058"/>
              <a:chExt cx="9139700" cy="385800"/>
            </a:xfrm>
          </p:grpSpPr>
          <p:cxnSp>
            <p:nvCxnSpPr>
              <p:cNvPr id="23" name="Google Shape;23;p3"/>
              <p:cNvCxnSpPr/>
              <p:nvPr/>
            </p:nvCxnSpPr>
            <p:spPr>
              <a:xfrm rot="10800000">
                <a:off x="2150" y="4058"/>
                <a:ext cx="715800" cy="385800"/>
              </a:xfrm>
              <a:prstGeom prst="straightConnector1">
                <a:avLst/>
              </a:prstGeom>
              <a:noFill/>
              <a:ln w="9525" cap="rnd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4" name="Google Shape;24;p3"/>
              <p:cNvCxnSpPr/>
              <p:nvPr/>
            </p:nvCxnSpPr>
            <p:spPr>
              <a:xfrm rot="10800000" flipH="1">
                <a:off x="8426050" y="4058"/>
                <a:ext cx="715800" cy="385800"/>
              </a:xfrm>
              <a:prstGeom prst="straightConnector1">
                <a:avLst/>
              </a:prstGeom>
              <a:noFill/>
              <a:ln w="9525" cap="rnd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grpSp>
        <p:nvGrpSpPr>
          <p:cNvPr id="25" name="Google Shape;25;p3"/>
          <p:cNvGrpSpPr/>
          <p:nvPr/>
        </p:nvGrpSpPr>
        <p:grpSpPr>
          <a:xfrm>
            <a:off x="2150" y="4757700"/>
            <a:ext cx="9139700" cy="385808"/>
            <a:chOff x="2150" y="4757700"/>
            <a:chExt cx="9139700" cy="385808"/>
          </a:xfrm>
        </p:grpSpPr>
        <p:cxnSp>
          <p:nvCxnSpPr>
            <p:cNvPr id="26" name="Google Shape;26;p3"/>
            <p:cNvCxnSpPr/>
            <p:nvPr/>
          </p:nvCxnSpPr>
          <p:spPr>
            <a:xfrm>
              <a:off x="720000" y="4757700"/>
              <a:ext cx="77040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" name="Google Shape;27;p3"/>
            <p:cNvCxnSpPr/>
            <p:nvPr/>
          </p:nvCxnSpPr>
          <p:spPr>
            <a:xfrm flipH="1">
              <a:off x="2150" y="4757708"/>
              <a:ext cx="715800" cy="385800"/>
            </a:xfrm>
            <a:prstGeom prst="straightConnector1">
              <a:avLst/>
            </a:prstGeom>
            <a:noFill/>
            <a:ln w="9525" cap="rnd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" name="Google Shape;28;p3"/>
            <p:cNvCxnSpPr/>
            <p:nvPr/>
          </p:nvCxnSpPr>
          <p:spPr>
            <a:xfrm>
              <a:off x="8426050" y="4757708"/>
              <a:ext cx="715800" cy="385800"/>
            </a:xfrm>
            <a:prstGeom prst="straightConnector1">
              <a:avLst/>
            </a:prstGeom>
            <a:noFill/>
            <a:ln w="9525" cap="rnd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6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49" name="Google Shape;49;p6"/>
          <p:cNvGrpSpPr/>
          <p:nvPr/>
        </p:nvGrpSpPr>
        <p:grpSpPr>
          <a:xfrm>
            <a:off x="2250" y="4200"/>
            <a:ext cx="9143850" cy="285300"/>
            <a:chOff x="2250" y="4200"/>
            <a:chExt cx="9143850" cy="285300"/>
          </a:xfrm>
        </p:grpSpPr>
        <p:cxnSp>
          <p:nvCxnSpPr>
            <p:cNvPr id="50" name="Google Shape;50;p6"/>
            <p:cNvCxnSpPr/>
            <p:nvPr/>
          </p:nvCxnSpPr>
          <p:spPr>
            <a:xfrm>
              <a:off x="2250" y="289500"/>
              <a:ext cx="8421900" cy="0"/>
            </a:xfrm>
            <a:prstGeom prst="straightConnector1">
              <a:avLst/>
            </a:prstGeom>
            <a:noFill/>
            <a:ln w="9525" cap="rnd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" name="Google Shape;51;p6"/>
            <p:cNvCxnSpPr/>
            <p:nvPr/>
          </p:nvCxnSpPr>
          <p:spPr>
            <a:xfrm rot="10800000" flipH="1">
              <a:off x="8424000" y="4200"/>
              <a:ext cx="722100" cy="285000"/>
            </a:xfrm>
            <a:prstGeom prst="straightConnector1">
              <a:avLst/>
            </a:prstGeom>
            <a:noFill/>
            <a:ln w="9525" cap="rnd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9"/>
          <p:cNvSpPr txBox="1">
            <a:spLocks noGrp="1"/>
          </p:cNvSpPr>
          <p:nvPr>
            <p:ph type="title"/>
          </p:nvPr>
        </p:nvSpPr>
        <p:spPr>
          <a:xfrm>
            <a:off x="3878525" y="1319025"/>
            <a:ext cx="3421500" cy="1203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7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9"/>
          <p:cNvSpPr txBox="1">
            <a:spLocks noGrp="1"/>
          </p:cNvSpPr>
          <p:nvPr>
            <p:ph type="subTitle" idx="1"/>
          </p:nvPr>
        </p:nvSpPr>
        <p:spPr>
          <a:xfrm>
            <a:off x="5009275" y="2612000"/>
            <a:ext cx="3421500" cy="97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9"/>
          <p:cNvSpPr>
            <a:spLocks noGrp="1"/>
          </p:cNvSpPr>
          <p:nvPr>
            <p:ph type="pic" idx="2"/>
          </p:nvPr>
        </p:nvSpPr>
        <p:spPr>
          <a:xfrm>
            <a:off x="920075" y="832001"/>
            <a:ext cx="2211600" cy="31095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3" name="Google Shape;73;p9"/>
          <p:cNvSpPr>
            <a:spLocks noGrp="1"/>
          </p:cNvSpPr>
          <p:nvPr>
            <p:ph type="pic" idx="3"/>
          </p:nvPr>
        </p:nvSpPr>
        <p:spPr>
          <a:xfrm>
            <a:off x="2749107" y="2687825"/>
            <a:ext cx="2071800" cy="16923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sp>
      <p:grpSp>
        <p:nvGrpSpPr>
          <p:cNvPr id="74" name="Google Shape;74;p9"/>
          <p:cNvGrpSpPr/>
          <p:nvPr/>
        </p:nvGrpSpPr>
        <p:grpSpPr>
          <a:xfrm>
            <a:off x="2150" y="4058"/>
            <a:ext cx="9141850" cy="385800"/>
            <a:chOff x="2150" y="4058"/>
            <a:chExt cx="9141850" cy="385800"/>
          </a:xfrm>
        </p:grpSpPr>
        <p:cxnSp>
          <p:nvCxnSpPr>
            <p:cNvPr id="75" name="Google Shape;75;p9"/>
            <p:cNvCxnSpPr/>
            <p:nvPr/>
          </p:nvCxnSpPr>
          <p:spPr>
            <a:xfrm>
              <a:off x="720000" y="389850"/>
              <a:ext cx="84240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6" name="Google Shape;76;p9"/>
            <p:cNvCxnSpPr/>
            <p:nvPr/>
          </p:nvCxnSpPr>
          <p:spPr>
            <a:xfrm rot="10800000">
              <a:off x="2150" y="4058"/>
              <a:ext cx="715800" cy="385800"/>
            </a:xfrm>
            <a:prstGeom prst="straightConnector1">
              <a:avLst/>
            </a:prstGeom>
            <a:noFill/>
            <a:ln w="9525" cap="rnd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77" name="Google Shape;77;p9"/>
          <p:cNvGrpSpPr/>
          <p:nvPr/>
        </p:nvGrpSpPr>
        <p:grpSpPr>
          <a:xfrm>
            <a:off x="2150" y="4757700"/>
            <a:ext cx="9141850" cy="385808"/>
            <a:chOff x="2150" y="4757700"/>
            <a:chExt cx="9141850" cy="385808"/>
          </a:xfrm>
        </p:grpSpPr>
        <p:cxnSp>
          <p:nvCxnSpPr>
            <p:cNvPr id="78" name="Google Shape;78;p9"/>
            <p:cNvCxnSpPr/>
            <p:nvPr/>
          </p:nvCxnSpPr>
          <p:spPr>
            <a:xfrm>
              <a:off x="720000" y="4757700"/>
              <a:ext cx="84240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9" name="Google Shape;79;p9"/>
            <p:cNvCxnSpPr/>
            <p:nvPr/>
          </p:nvCxnSpPr>
          <p:spPr>
            <a:xfrm flipH="1">
              <a:off x="2150" y="4757708"/>
              <a:ext cx="715800" cy="385800"/>
            </a:xfrm>
            <a:prstGeom prst="straightConnector1">
              <a:avLst/>
            </a:prstGeom>
            <a:noFill/>
            <a:ln w="9525" cap="rnd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1"/>
        </a:solid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BLANK_1_1_1_1_1_1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3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3"/>
          <p:cNvSpPr txBox="1">
            <a:spLocks noGrp="1"/>
          </p:cNvSpPr>
          <p:nvPr>
            <p:ph type="subTitle" idx="1"/>
          </p:nvPr>
        </p:nvSpPr>
        <p:spPr>
          <a:xfrm>
            <a:off x="720000" y="2445000"/>
            <a:ext cx="2305500" cy="4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3"/>
          <p:cNvSpPr txBox="1">
            <a:spLocks noGrp="1"/>
          </p:cNvSpPr>
          <p:nvPr>
            <p:ph type="subTitle" idx="2"/>
          </p:nvPr>
        </p:nvSpPr>
        <p:spPr>
          <a:xfrm>
            <a:off x="6125272" y="2445000"/>
            <a:ext cx="2305500" cy="4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3"/>
          <p:cNvSpPr txBox="1">
            <a:spLocks noGrp="1"/>
          </p:cNvSpPr>
          <p:nvPr>
            <p:ph type="subTitle" idx="3"/>
          </p:nvPr>
        </p:nvSpPr>
        <p:spPr>
          <a:xfrm>
            <a:off x="720000" y="4119200"/>
            <a:ext cx="2305500" cy="4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3"/>
          <p:cNvSpPr txBox="1">
            <a:spLocks noGrp="1"/>
          </p:cNvSpPr>
          <p:nvPr>
            <p:ph type="subTitle" idx="4"/>
          </p:nvPr>
        </p:nvSpPr>
        <p:spPr>
          <a:xfrm>
            <a:off x="6125272" y="4119200"/>
            <a:ext cx="2305500" cy="4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13"/>
          <p:cNvSpPr txBox="1">
            <a:spLocks noGrp="1"/>
          </p:cNvSpPr>
          <p:nvPr>
            <p:ph type="title" idx="5" hasCustomPrompt="1"/>
          </p:nvPr>
        </p:nvSpPr>
        <p:spPr>
          <a:xfrm>
            <a:off x="1505400" y="1491108"/>
            <a:ext cx="734700" cy="447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98" name="Google Shape;98;p13"/>
          <p:cNvSpPr txBox="1">
            <a:spLocks noGrp="1"/>
          </p:cNvSpPr>
          <p:nvPr>
            <p:ph type="title" idx="6" hasCustomPrompt="1"/>
          </p:nvPr>
        </p:nvSpPr>
        <p:spPr>
          <a:xfrm>
            <a:off x="1505400" y="3165241"/>
            <a:ext cx="734700" cy="447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99" name="Google Shape;99;p13"/>
          <p:cNvSpPr txBox="1">
            <a:spLocks noGrp="1"/>
          </p:cNvSpPr>
          <p:nvPr>
            <p:ph type="title" idx="7" hasCustomPrompt="1"/>
          </p:nvPr>
        </p:nvSpPr>
        <p:spPr>
          <a:xfrm>
            <a:off x="6910672" y="1491108"/>
            <a:ext cx="734700" cy="447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00" name="Google Shape;100;p13"/>
          <p:cNvSpPr txBox="1">
            <a:spLocks noGrp="1"/>
          </p:cNvSpPr>
          <p:nvPr>
            <p:ph type="title" idx="8" hasCustomPrompt="1"/>
          </p:nvPr>
        </p:nvSpPr>
        <p:spPr>
          <a:xfrm>
            <a:off x="6910672" y="3165241"/>
            <a:ext cx="734700" cy="447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01" name="Google Shape;101;p13"/>
          <p:cNvSpPr txBox="1">
            <a:spLocks noGrp="1"/>
          </p:cNvSpPr>
          <p:nvPr>
            <p:ph type="subTitle" idx="9"/>
          </p:nvPr>
        </p:nvSpPr>
        <p:spPr>
          <a:xfrm>
            <a:off x="720000" y="2126700"/>
            <a:ext cx="2305500" cy="39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02" name="Google Shape;102;p13"/>
          <p:cNvSpPr txBox="1">
            <a:spLocks noGrp="1"/>
          </p:cNvSpPr>
          <p:nvPr>
            <p:ph type="subTitle" idx="13"/>
          </p:nvPr>
        </p:nvSpPr>
        <p:spPr>
          <a:xfrm>
            <a:off x="6125272" y="2126700"/>
            <a:ext cx="2305500" cy="39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03" name="Google Shape;103;p13"/>
          <p:cNvSpPr txBox="1">
            <a:spLocks noGrp="1"/>
          </p:cNvSpPr>
          <p:nvPr>
            <p:ph type="subTitle" idx="14"/>
          </p:nvPr>
        </p:nvSpPr>
        <p:spPr>
          <a:xfrm>
            <a:off x="720000" y="3800900"/>
            <a:ext cx="2305500" cy="39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04" name="Google Shape;104;p13"/>
          <p:cNvSpPr txBox="1">
            <a:spLocks noGrp="1"/>
          </p:cNvSpPr>
          <p:nvPr>
            <p:ph type="subTitle" idx="15"/>
          </p:nvPr>
        </p:nvSpPr>
        <p:spPr>
          <a:xfrm>
            <a:off x="6125272" y="3800900"/>
            <a:ext cx="2305500" cy="39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05" name="Google Shape;105;p13"/>
          <p:cNvSpPr>
            <a:spLocks noGrp="1"/>
          </p:cNvSpPr>
          <p:nvPr>
            <p:ph type="pic" idx="16"/>
          </p:nvPr>
        </p:nvSpPr>
        <p:spPr>
          <a:xfrm>
            <a:off x="3423575" y="1491100"/>
            <a:ext cx="2305500" cy="31128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sp>
      <p:grpSp>
        <p:nvGrpSpPr>
          <p:cNvPr id="106" name="Google Shape;106;p13"/>
          <p:cNvGrpSpPr/>
          <p:nvPr/>
        </p:nvGrpSpPr>
        <p:grpSpPr>
          <a:xfrm>
            <a:off x="2150" y="4075"/>
            <a:ext cx="9143950" cy="285425"/>
            <a:chOff x="2150" y="4075"/>
            <a:chExt cx="9143950" cy="285425"/>
          </a:xfrm>
        </p:grpSpPr>
        <p:cxnSp>
          <p:nvCxnSpPr>
            <p:cNvPr id="107" name="Google Shape;107;p13"/>
            <p:cNvCxnSpPr/>
            <p:nvPr/>
          </p:nvCxnSpPr>
          <p:spPr>
            <a:xfrm>
              <a:off x="720000" y="289500"/>
              <a:ext cx="7704000" cy="0"/>
            </a:xfrm>
            <a:prstGeom prst="straightConnector1">
              <a:avLst/>
            </a:prstGeom>
            <a:noFill/>
            <a:ln w="9525" cap="rnd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8" name="Google Shape;108;p13"/>
            <p:cNvCxnSpPr/>
            <p:nvPr/>
          </p:nvCxnSpPr>
          <p:spPr>
            <a:xfrm rot="10800000">
              <a:off x="2150" y="4075"/>
              <a:ext cx="715800" cy="285300"/>
            </a:xfrm>
            <a:prstGeom prst="straightConnector1">
              <a:avLst/>
            </a:prstGeom>
            <a:noFill/>
            <a:ln w="9525" cap="rnd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9" name="Google Shape;109;p13"/>
            <p:cNvCxnSpPr/>
            <p:nvPr/>
          </p:nvCxnSpPr>
          <p:spPr>
            <a:xfrm rot="10800000" flipH="1">
              <a:off x="8424000" y="4200"/>
              <a:ext cx="722100" cy="285000"/>
            </a:xfrm>
            <a:prstGeom prst="straightConnector1">
              <a:avLst/>
            </a:prstGeom>
            <a:noFill/>
            <a:ln w="9525" cap="rnd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1">
  <p:cSld name="TITLE_AND_TWO_COLUMNS_1"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9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60" name="Google Shape;160;p19"/>
          <p:cNvSpPr txBox="1">
            <a:spLocks noGrp="1"/>
          </p:cNvSpPr>
          <p:nvPr>
            <p:ph type="subTitle" idx="1"/>
          </p:nvPr>
        </p:nvSpPr>
        <p:spPr>
          <a:xfrm>
            <a:off x="4949651" y="3031249"/>
            <a:ext cx="2693700" cy="1010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1" name="Google Shape;161;p19"/>
          <p:cNvSpPr txBox="1">
            <a:spLocks noGrp="1"/>
          </p:cNvSpPr>
          <p:nvPr>
            <p:ph type="subTitle" idx="2"/>
          </p:nvPr>
        </p:nvSpPr>
        <p:spPr>
          <a:xfrm>
            <a:off x="1500650" y="3031249"/>
            <a:ext cx="2693700" cy="1010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2" name="Google Shape;162;p19"/>
          <p:cNvSpPr txBox="1">
            <a:spLocks noGrp="1"/>
          </p:cNvSpPr>
          <p:nvPr>
            <p:ph type="subTitle" idx="3"/>
          </p:nvPr>
        </p:nvSpPr>
        <p:spPr>
          <a:xfrm>
            <a:off x="1500650" y="2472350"/>
            <a:ext cx="2693700" cy="558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63" name="Google Shape;163;p19"/>
          <p:cNvSpPr txBox="1">
            <a:spLocks noGrp="1"/>
          </p:cNvSpPr>
          <p:nvPr>
            <p:ph type="subTitle" idx="4"/>
          </p:nvPr>
        </p:nvSpPr>
        <p:spPr>
          <a:xfrm>
            <a:off x="4949654" y="2472350"/>
            <a:ext cx="2693700" cy="558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grpSp>
        <p:nvGrpSpPr>
          <p:cNvPr id="164" name="Google Shape;164;p19"/>
          <p:cNvGrpSpPr/>
          <p:nvPr/>
        </p:nvGrpSpPr>
        <p:grpSpPr>
          <a:xfrm>
            <a:off x="0" y="-12"/>
            <a:ext cx="285000" cy="5153788"/>
            <a:chOff x="0" y="-12"/>
            <a:chExt cx="285000" cy="5153788"/>
          </a:xfrm>
        </p:grpSpPr>
        <p:cxnSp>
          <p:nvCxnSpPr>
            <p:cNvPr id="165" name="Google Shape;165;p19"/>
            <p:cNvCxnSpPr/>
            <p:nvPr/>
          </p:nvCxnSpPr>
          <p:spPr>
            <a:xfrm rot="5400000" flipH="1">
              <a:off x="-218550" y="218538"/>
              <a:ext cx="722100" cy="285000"/>
            </a:xfrm>
            <a:prstGeom prst="straightConnector1">
              <a:avLst/>
            </a:prstGeom>
            <a:noFill/>
            <a:ln w="9525" cap="rnd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6" name="Google Shape;166;p19"/>
            <p:cNvCxnSpPr/>
            <p:nvPr/>
          </p:nvCxnSpPr>
          <p:spPr>
            <a:xfrm>
              <a:off x="284925" y="721575"/>
              <a:ext cx="0" cy="44322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67" name="Google Shape;167;p19"/>
          <p:cNvGrpSpPr/>
          <p:nvPr/>
        </p:nvGrpSpPr>
        <p:grpSpPr>
          <a:xfrm>
            <a:off x="8859000" y="-4512"/>
            <a:ext cx="285000" cy="5158288"/>
            <a:chOff x="8859000" y="-4512"/>
            <a:chExt cx="285000" cy="5158288"/>
          </a:xfrm>
        </p:grpSpPr>
        <p:cxnSp>
          <p:nvCxnSpPr>
            <p:cNvPr id="168" name="Google Shape;168;p19"/>
            <p:cNvCxnSpPr/>
            <p:nvPr/>
          </p:nvCxnSpPr>
          <p:spPr>
            <a:xfrm rot="-5400000">
              <a:off x="8640450" y="214038"/>
              <a:ext cx="722100" cy="285000"/>
            </a:xfrm>
            <a:prstGeom prst="straightConnector1">
              <a:avLst/>
            </a:prstGeom>
            <a:noFill/>
            <a:ln w="9525" cap="rnd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9" name="Google Shape;169;p19"/>
            <p:cNvCxnSpPr/>
            <p:nvPr/>
          </p:nvCxnSpPr>
          <p:spPr>
            <a:xfrm>
              <a:off x="8859000" y="721575"/>
              <a:ext cx="0" cy="44322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2">
  <p:cSld name="TITLE_AND_TWO_COLUMNS_1_1"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0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72" name="Google Shape;172;p20"/>
          <p:cNvSpPr txBox="1">
            <a:spLocks noGrp="1"/>
          </p:cNvSpPr>
          <p:nvPr>
            <p:ph type="subTitle" idx="1"/>
          </p:nvPr>
        </p:nvSpPr>
        <p:spPr>
          <a:xfrm>
            <a:off x="4794173" y="1738650"/>
            <a:ext cx="3636600" cy="227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3" name="Google Shape;173;p20"/>
          <p:cNvSpPr txBox="1">
            <a:spLocks noGrp="1"/>
          </p:cNvSpPr>
          <p:nvPr>
            <p:ph type="subTitle" idx="2"/>
          </p:nvPr>
        </p:nvSpPr>
        <p:spPr>
          <a:xfrm>
            <a:off x="713225" y="1738650"/>
            <a:ext cx="3636600" cy="227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174" name="Google Shape;174;p20"/>
          <p:cNvGrpSpPr/>
          <p:nvPr/>
        </p:nvGrpSpPr>
        <p:grpSpPr>
          <a:xfrm rot="10800000" flipH="1">
            <a:off x="2250" y="4858200"/>
            <a:ext cx="9143850" cy="285300"/>
            <a:chOff x="2250" y="4200"/>
            <a:chExt cx="9143850" cy="285300"/>
          </a:xfrm>
        </p:grpSpPr>
        <p:cxnSp>
          <p:nvCxnSpPr>
            <p:cNvPr id="175" name="Google Shape;175;p20"/>
            <p:cNvCxnSpPr/>
            <p:nvPr/>
          </p:nvCxnSpPr>
          <p:spPr>
            <a:xfrm>
              <a:off x="2250" y="289500"/>
              <a:ext cx="8421900" cy="0"/>
            </a:xfrm>
            <a:prstGeom prst="straightConnector1">
              <a:avLst/>
            </a:prstGeom>
            <a:noFill/>
            <a:ln w="9525" cap="rnd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6" name="Google Shape;176;p20"/>
            <p:cNvCxnSpPr/>
            <p:nvPr/>
          </p:nvCxnSpPr>
          <p:spPr>
            <a:xfrm rot="10800000" flipH="1">
              <a:off x="8424000" y="4200"/>
              <a:ext cx="722100" cy="285000"/>
            </a:xfrm>
            <a:prstGeom prst="straightConnector1">
              <a:avLst/>
            </a:prstGeom>
            <a:noFill/>
            <a:ln w="9525" cap="rnd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9"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9" name="Google Shape;319;p31"/>
          <p:cNvGrpSpPr/>
          <p:nvPr/>
        </p:nvGrpSpPr>
        <p:grpSpPr>
          <a:xfrm>
            <a:off x="720000" y="-4100"/>
            <a:ext cx="8411400" cy="543600"/>
            <a:chOff x="720000" y="-254100"/>
            <a:chExt cx="8411400" cy="543600"/>
          </a:xfrm>
        </p:grpSpPr>
        <p:cxnSp>
          <p:nvCxnSpPr>
            <p:cNvPr id="320" name="Google Shape;320;p31"/>
            <p:cNvCxnSpPr/>
            <p:nvPr/>
          </p:nvCxnSpPr>
          <p:spPr>
            <a:xfrm>
              <a:off x="720000" y="289500"/>
              <a:ext cx="7704000" cy="0"/>
            </a:xfrm>
            <a:prstGeom prst="straightConnector1">
              <a:avLst/>
            </a:prstGeom>
            <a:noFill/>
            <a:ln w="9525" cap="rnd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21" name="Google Shape;321;p31"/>
            <p:cNvCxnSpPr/>
            <p:nvPr/>
          </p:nvCxnSpPr>
          <p:spPr>
            <a:xfrm rot="10800000" flipH="1">
              <a:off x="8424000" y="-254100"/>
              <a:ext cx="707400" cy="543300"/>
            </a:xfrm>
            <a:prstGeom prst="straightConnector1">
              <a:avLst/>
            </a:prstGeom>
            <a:noFill/>
            <a:ln w="9525" cap="rnd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322" name="Google Shape;322;p31"/>
          <p:cNvGrpSpPr/>
          <p:nvPr/>
        </p:nvGrpSpPr>
        <p:grpSpPr>
          <a:xfrm rot="10800000">
            <a:off x="0" y="4604000"/>
            <a:ext cx="8411400" cy="543600"/>
            <a:chOff x="720000" y="-254100"/>
            <a:chExt cx="8411400" cy="543600"/>
          </a:xfrm>
        </p:grpSpPr>
        <p:cxnSp>
          <p:nvCxnSpPr>
            <p:cNvPr id="323" name="Google Shape;323;p31"/>
            <p:cNvCxnSpPr/>
            <p:nvPr/>
          </p:nvCxnSpPr>
          <p:spPr>
            <a:xfrm>
              <a:off x="720000" y="289500"/>
              <a:ext cx="7704000" cy="0"/>
            </a:xfrm>
            <a:prstGeom prst="straightConnector1">
              <a:avLst/>
            </a:prstGeom>
            <a:noFill/>
            <a:ln w="9525" cap="rnd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24" name="Google Shape;324;p31"/>
            <p:cNvCxnSpPr/>
            <p:nvPr/>
          </p:nvCxnSpPr>
          <p:spPr>
            <a:xfrm rot="10800000" flipH="1">
              <a:off x="8424000" y="-254100"/>
              <a:ext cx="707400" cy="543300"/>
            </a:xfrm>
            <a:prstGeom prst="straightConnector1">
              <a:avLst/>
            </a:prstGeom>
            <a:noFill/>
            <a:ln w="9525" cap="rnd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verage"/>
              <a:buNone/>
              <a:defRPr sz="35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152475"/>
            <a:ext cx="77175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katab"/>
              <a:buChar char="●"/>
              <a:defRPr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katab"/>
              <a:buChar char="○"/>
              <a:defRPr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katab"/>
              <a:buChar char="■"/>
              <a:defRPr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katab"/>
              <a:buChar char="●"/>
              <a:defRPr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katab"/>
              <a:buChar char="○"/>
              <a:defRPr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katab"/>
              <a:buChar char="■"/>
              <a:defRPr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katab"/>
              <a:buChar char="●"/>
              <a:defRPr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katab"/>
              <a:buChar char="○"/>
              <a:defRPr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Akatab"/>
              <a:buChar char="■"/>
              <a:defRPr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2" r:id="rId3"/>
    <p:sldLayoutId id="2147483655" r:id="rId4"/>
    <p:sldLayoutId id="2147483658" r:id="rId5"/>
    <p:sldLayoutId id="2147483659" r:id="rId6"/>
    <p:sldLayoutId id="2147483665" r:id="rId7"/>
    <p:sldLayoutId id="2147483666" r:id="rId8"/>
    <p:sldLayoutId id="2147483677" r:id="rId9"/>
    <p:sldLayoutId id="2147483678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900">
          <p15:clr>
            <a:srgbClr val="EA4335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36"/>
          <p:cNvSpPr txBox="1">
            <a:spLocks noGrp="1"/>
          </p:cNvSpPr>
          <p:nvPr>
            <p:ph type="ctrTitle"/>
          </p:nvPr>
        </p:nvSpPr>
        <p:spPr>
          <a:xfrm>
            <a:off x="731520" y="822960"/>
            <a:ext cx="5266234" cy="2277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0" spc="50" dirty="0">
                <a:solidFill>
                  <a:schemeClr val="tx1"/>
                </a:solidFill>
              </a:rPr>
              <a:t>Presentation</a:t>
            </a:r>
            <a:br>
              <a:rPr lang="en-US" sz="7000" spc="50" dirty="0">
                <a:solidFill>
                  <a:schemeClr val="tx1"/>
                </a:solidFill>
              </a:rPr>
            </a:br>
            <a:r>
              <a:rPr lang="en-US" sz="7000" spc="50" dirty="0">
                <a:solidFill>
                  <a:schemeClr val="tx1"/>
                </a:solidFill>
              </a:rPr>
              <a:t>Title</a:t>
            </a:r>
            <a:endParaRPr sz="7000" spc="50" dirty="0">
              <a:solidFill>
                <a:schemeClr val="tx1"/>
              </a:solidFill>
            </a:endParaRPr>
          </a:p>
        </p:txBody>
      </p:sp>
      <p:sp>
        <p:nvSpPr>
          <p:cNvPr id="4" name="Google Shape;379;p40">
            <a:extLst>
              <a:ext uri="{FF2B5EF4-FFF2-40B4-BE49-F238E27FC236}">
                <a16:creationId xmlns:a16="http://schemas.microsoft.com/office/drawing/2014/main" id="{9F3242BD-5945-CE1B-2159-E6E0E2A5666A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731520" y="3017520"/>
            <a:ext cx="7910456" cy="14112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2400"/>
              <a:buNone/>
            </a:pPr>
            <a:r>
              <a:rPr lang="en-US" sz="2400" i="1" spc="5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Your Name and Pronouns Here</a:t>
            </a:r>
          </a:p>
          <a:p>
            <a:pPr marL="0" lvl="0" indent="0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2400"/>
              <a:buNone/>
            </a:pPr>
            <a:r>
              <a:rPr lang="en-US" sz="2400" i="1" spc="5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Your Position</a:t>
            </a:r>
          </a:p>
          <a:p>
            <a:pPr marL="0" lvl="0" indent="0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2400"/>
              <a:buNone/>
            </a:pPr>
            <a:r>
              <a:rPr lang="en-US" sz="2400" i="1" spc="5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Institution Name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Akatab"/>
              <a:ea typeface="Akatab"/>
              <a:cs typeface="Akatab"/>
              <a:sym typeface="Akatab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p40"/>
          <p:cNvSpPr txBox="1">
            <a:spLocks noGrp="1"/>
          </p:cNvSpPr>
          <p:nvPr>
            <p:ph type="title"/>
          </p:nvPr>
        </p:nvSpPr>
        <p:spPr>
          <a:xfrm>
            <a:off x="731520" y="822960"/>
            <a:ext cx="3851899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pc="50" dirty="0"/>
              <a:t>Section Title</a:t>
            </a:r>
            <a:endParaRPr spc="50" dirty="0"/>
          </a:p>
        </p:txBody>
      </p:sp>
      <p:sp>
        <p:nvSpPr>
          <p:cNvPr id="387" name="Google Shape;387;p40"/>
          <p:cNvSpPr txBox="1">
            <a:spLocks noGrp="1"/>
          </p:cNvSpPr>
          <p:nvPr>
            <p:ph type="subTitle" idx="1"/>
          </p:nvPr>
        </p:nvSpPr>
        <p:spPr>
          <a:xfrm>
            <a:off x="731520" y="1664760"/>
            <a:ext cx="3138731" cy="66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spc="50" dirty="0">
                <a:latin typeface="+mn-lt"/>
              </a:rPr>
              <a:t>Section Subtitle</a:t>
            </a:r>
            <a:endParaRPr sz="2400" spc="50" dirty="0">
              <a:latin typeface="+mn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37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spc="50" dirty="0"/>
              <a:t>Slide Title</a:t>
            </a:r>
            <a:endParaRPr sz="4000" spc="50" dirty="0"/>
          </a:p>
        </p:txBody>
      </p:sp>
      <p:sp>
        <p:nvSpPr>
          <p:cNvPr id="2" name="Google Shape;104;p3">
            <a:extLst>
              <a:ext uri="{FF2B5EF4-FFF2-40B4-BE49-F238E27FC236}">
                <a16:creationId xmlns:a16="http://schemas.microsoft.com/office/drawing/2014/main" id="{F330D5C2-EC0C-77BA-D9C9-260CF557E570}"/>
              </a:ext>
            </a:extLst>
          </p:cNvPr>
          <p:cNvSpPr txBox="1">
            <a:spLocks/>
          </p:cNvSpPr>
          <p:nvPr/>
        </p:nvSpPr>
        <p:spPr>
          <a:xfrm>
            <a:off x="720000" y="1262811"/>
            <a:ext cx="7706400" cy="29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katab"/>
              <a:buNone/>
              <a:defRPr sz="1200" b="0" i="0" u="none" strike="noStrike" cap="none"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1pPr>
            <a:lvl2pPr marL="914400" marR="0" lvl="1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katab"/>
              <a:buNone/>
              <a:defRPr sz="1200" b="0" i="0" u="none" strike="noStrike" cap="none"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2pPr>
            <a:lvl3pPr marL="1371600" marR="0" lvl="2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katab"/>
              <a:buNone/>
              <a:defRPr sz="1200" b="0" i="0" u="none" strike="noStrike" cap="none"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3pPr>
            <a:lvl4pPr marL="1828800" marR="0" lvl="3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katab"/>
              <a:buNone/>
              <a:defRPr sz="1200" b="0" i="0" u="none" strike="noStrike" cap="none"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4pPr>
            <a:lvl5pPr marL="2286000" marR="0" lvl="4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katab"/>
              <a:buNone/>
              <a:defRPr sz="1200" b="0" i="0" u="none" strike="noStrike" cap="none"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5pPr>
            <a:lvl6pPr marL="2743200" marR="0" lvl="5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katab"/>
              <a:buNone/>
              <a:defRPr sz="1200" b="0" i="0" u="none" strike="noStrike" cap="none"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6pPr>
            <a:lvl7pPr marL="3200400" marR="0" lvl="6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katab"/>
              <a:buNone/>
              <a:defRPr sz="1200" b="0" i="0" u="none" strike="noStrike" cap="none"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7pPr>
            <a:lvl8pPr marL="3657600" marR="0" lvl="7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katab"/>
              <a:buNone/>
              <a:defRPr sz="1200" b="0" i="0" u="none" strike="noStrike" cap="none"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8pPr>
            <a:lvl9pPr marL="4114800" marR="0" lvl="8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katab"/>
              <a:buNone/>
              <a:defRPr sz="1200" b="0" i="0" u="none" strike="noStrike" cap="none"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9pPr>
          </a:lstStyle>
          <a:p>
            <a:pPr indent="-381000">
              <a:lnSpc>
                <a:spcPct val="90000"/>
              </a:lnSpc>
              <a:buClr>
                <a:schemeClr val="tx1"/>
              </a:buClr>
              <a:buSzPts val="2400"/>
              <a:buFont typeface="Akatab"/>
              <a:buChar char="●"/>
            </a:pPr>
            <a:r>
              <a:rPr lang="en-US" sz="24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First</a:t>
            </a:r>
          </a:p>
          <a:p>
            <a:pPr lvl="1" indent="-381000" algn="l">
              <a:lnSpc>
                <a:spcPct val="90000"/>
              </a:lnSpc>
              <a:buClr>
                <a:schemeClr val="tx1"/>
              </a:buClr>
              <a:buSzPts val="2400"/>
              <a:buFont typeface="Akatab"/>
              <a:buChar char="○"/>
            </a:pPr>
            <a:r>
              <a:rPr lang="en-US" sz="24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Second</a:t>
            </a:r>
          </a:p>
          <a:p>
            <a:pPr lvl="2" indent="-381000" algn="l">
              <a:lnSpc>
                <a:spcPct val="90000"/>
              </a:lnSpc>
              <a:buClr>
                <a:schemeClr val="tx1"/>
              </a:buClr>
              <a:buSzPts val="2400"/>
              <a:buFont typeface="Akatab"/>
              <a:buChar char="■"/>
            </a:pPr>
            <a:r>
              <a:rPr lang="en-US" sz="24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Third</a:t>
            </a:r>
          </a:p>
          <a:p>
            <a:pPr lvl="3" indent="-381000" algn="l">
              <a:lnSpc>
                <a:spcPct val="90000"/>
              </a:lnSpc>
              <a:buClr>
                <a:schemeClr val="tx1"/>
              </a:buClr>
              <a:buSzPts val="2400"/>
              <a:buFont typeface="Akatab"/>
              <a:buChar char="●"/>
            </a:pPr>
            <a:r>
              <a:rPr lang="en-US" sz="24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Fourth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350;p37">
            <a:extLst>
              <a:ext uri="{FF2B5EF4-FFF2-40B4-BE49-F238E27FC236}">
                <a16:creationId xmlns:a16="http://schemas.microsoft.com/office/drawing/2014/main" id="{600D6AD7-6B49-DF9F-0ABD-D1DF4B248F9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spc="50" dirty="0"/>
              <a:t>Slide Title</a:t>
            </a:r>
            <a:endParaRPr sz="4000" spc="50" dirty="0"/>
          </a:p>
        </p:txBody>
      </p:sp>
      <p:sp>
        <p:nvSpPr>
          <p:cNvPr id="11" name="Google Shape;104;p3">
            <a:extLst>
              <a:ext uri="{FF2B5EF4-FFF2-40B4-BE49-F238E27FC236}">
                <a16:creationId xmlns:a16="http://schemas.microsoft.com/office/drawing/2014/main" id="{7D66EADE-7B9E-013D-E583-D4B62337D830}"/>
              </a:ext>
            </a:extLst>
          </p:cNvPr>
          <p:cNvSpPr txBox="1">
            <a:spLocks/>
          </p:cNvSpPr>
          <p:nvPr/>
        </p:nvSpPr>
        <p:spPr>
          <a:xfrm>
            <a:off x="720000" y="1262811"/>
            <a:ext cx="7706400" cy="29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katab"/>
              <a:buNone/>
              <a:defRPr sz="1200" b="0" i="0" u="none" strike="noStrike" cap="none"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1pPr>
            <a:lvl2pPr marL="914400" marR="0" lvl="1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katab"/>
              <a:buNone/>
              <a:defRPr sz="1200" b="0" i="0" u="none" strike="noStrike" cap="none"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2pPr>
            <a:lvl3pPr marL="1371600" marR="0" lvl="2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katab"/>
              <a:buNone/>
              <a:defRPr sz="1200" b="0" i="0" u="none" strike="noStrike" cap="none"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3pPr>
            <a:lvl4pPr marL="1828800" marR="0" lvl="3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katab"/>
              <a:buNone/>
              <a:defRPr sz="1200" b="0" i="0" u="none" strike="noStrike" cap="none"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4pPr>
            <a:lvl5pPr marL="2286000" marR="0" lvl="4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katab"/>
              <a:buNone/>
              <a:defRPr sz="1200" b="0" i="0" u="none" strike="noStrike" cap="none"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5pPr>
            <a:lvl6pPr marL="2743200" marR="0" lvl="5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katab"/>
              <a:buNone/>
              <a:defRPr sz="1200" b="0" i="0" u="none" strike="noStrike" cap="none"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6pPr>
            <a:lvl7pPr marL="3200400" marR="0" lvl="6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katab"/>
              <a:buNone/>
              <a:defRPr sz="1200" b="0" i="0" u="none" strike="noStrike" cap="none"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7pPr>
            <a:lvl8pPr marL="3657600" marR="0" lvl="7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katab"/>
              <a:buNone/>
              <a:defRPr sz="1200" b="0" i="0" u="none" strike="noStrike" cap="none"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8pPr>
            <a:lvl9pPr marL="4114800" marR="0" lvl="8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katab"/>
              <a:buNone/>
              <a:defRPr sz="1200" b="0" i="0" u="none" strike="noStrike" cap="none"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9pPr>
          </a:lstStyle>
          <a:p>
            <a:pPr indent="-381000">
              <a:lnSpc>
                <a:spcPct val="90000"/>
              </a:lnSpc>
              <a:buClr>
                <a:schemeClr val="tx1"/>
              </a:buClr>
              <a:buSzPts val="2400"/>
              <a:buFont typeface="Akatab"/>
              <a:buChar char="●"/>
            </a:pPr>
            <a:r>
              <a:rPr lang="en-US" sz="24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First</a:t>
            </a:r>
          </a:p>
          <a:p>
            <a:pPr lvl="1" indent="-381000" algn="l">
              <a:lnSpc>
                <a:spcPct val="90000"/>
              </a:lnSpc>
              <a:buClr>
                <a:schemeClr val="tx1"/>
              </a:buClr>
              <a:buSzPts val="2400"/>
              <a:buFont typeface="Akatab"/>
              <a:buChar char="○"/>
            </a:pPr>
            <a:r>
              <a:rPr lang="en-US" sz="24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Second</a:t>
            </a:r>
          </a:p>
          <a:p>
            <a:pPr lvl="2" indent="-381000" algn="l">
              <a:lnSpc>
                <a:spcPct val="90000"/>
              </a:lnSpc>
              <a:buClr>
                <a:schemeClr val="tx1"/>
              </a:buClr>
              <a:buSzPts val="2400"/>
              <a:buFont typeface="Akatab"/>
              <a:buChar char="■"/>
            </a:pPr>
            <a:r>
              <a:rPr lang="en-US" sz="24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Third</a:t>
            </a:r>
          </a:p>
          <a:p>
            <a:pPr lvl="3" indent="-381000" algn="l">
              <a:lnSpc>
                <a:spcPct val="90000"/>
              </a:lnSpc>
              <a:buClr>
                <a:schemeClr val="tx1"/>
              </a:buClr>
              <a:buSzPts val="2400"/>
              <a:buFont typeface="Akatab"/>
              <a:buChar char="●"/>
            </a:pPr>
            <a:r>
              <a:rPr lang="en-US" sz="24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Fourth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50;p37">
            <a:extLst>
              <a:ext uri="{FF2B5EF4-FFF2-40B4-BE49-F238E27FC236}">
                <a16:creationId xmlns:a16="http://schemas.microsoft.com/office/drawing/2014/main" id="{C010E245-292C-1CD6-CC75-29FF8C8EA79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spc="50" dirty="0"/>
              <a:t>Slide Title</a:t>
            </a:r>
            <a:endParaRPr sz="4000" spc="50" dirty="0"/>
          </a:p>
        </p:txBody>
      </p:sp>
      <p:sp>
        <p:nvSpPr>
          <p:cNvPr id="33" name="Google Shape;104;p3">
            <a:extLst>
              <a:ext uri="{FF2B5EF4-FFF2-40B4-BE49-F238E27FC236}">
                <a16:creationId xmlns:a16="http://schemas.microsoft.com/office/drawing/2014/main" id="{86207BEE-AB0C-8561-E0A0-3EDE90F2ADB3}"/>
              </a:ext>
            </a:extLst>
          </p:cNvPr>
          <p:cNvSpPr txBox="1">
            <a:spLocks/>
          </p:cNvSpPr>
          <p:nvPr/>
        </p:nvSpPr>
        <p:spPr>
          <a:xfrm>
            <a:off x="720000" y="1262811"/>
            <a:ext cx="7706400" cy="29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katab"/>
              <a:buNone/>
              <a:defRPr sz="1200" b="0" i="0" u="none" strike="noStrike" cap="none"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1pPr>
            <a:lvl2pPr marL="914400" marR="0" lvl="1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katab"/>
              <a:buNone/>
              <a:defRPr sz="1200" b="0" i="0" u="none" strike="noStrike" cap="none"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2pPr>
            <a:lvl3pPr marL="1371600" marR="0" lvl="2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katab"/>
              <a:buNone/>
              <a:defRPr sz="1200" b="0" i="0" u="none" strike="noStrike" cap="none"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3pPr>
            <a:lvl4pPr marL="1828800" marR="0" lvl="3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katab"/>
              <a:buNone/>
              <a:defRPr sz="1200" b="0" i="0" u="none" strike="noStrike" cap="none"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4pPr>
            <a:lvl5pPr marL="2286000" marR="0" lvl="4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katab"/>
              <a:buNone/>
              <a:defRPr sz="1200" b="0" i="0" u="none" strike="noStrike" cap="none"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5pPr>
            <a:lvl6pPr marL="2743200" marR="0" lvl="5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katab"/>
              <a:buNone/>
              <a:defRPr sz="1200" b="0" i="0" u="none" strike="noStrike" cap="none"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6pPr>
            <a:lvl7pPr marL="3200400" marR="0" lvl="6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katab"/>
              <a:buNone/>
              <a:defRPr sz="1200" b="0" i="0" u="none" strike="noStrike" cap="none"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7pPr>
            <a:lvl8pPr marL="3657600" marR="0" lvl="7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katab"/>
              <a:buNone/>
              <a:defRPr sz="1200" b="0" i="0" u="none" strike="noStrike" cap="none"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8pPr>
            <a:lvl9pPr marL="4114800" marR="0" lvl="8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katab"/>
              <a:buNone/>
              <a:defRPr sz="1200" b="0" i="0" u="none" strike="noStrike" cap="none"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9pPr>
          </a:lstStyle>
          <a:p>
            <a:pPr indent="-381000">
              <a:lnSpc>
                <a:spcPct val="90000"/>
              </a:lnSpc>
              <a:buClr>
                <a:schemeClr val="tx1"/>
              </a:buClr>
              <a:buSzPts val="2400"/>
              <a:buFont typeface="Akatab"/>
              <a:buChar char="●"/>
            </a:pPr>
            <a:r>
              <a:rPr lang="en-US" sz="24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First</a:t>
            </a:r>
          </a:p>
          <a:p>
            <a:pPr lvl="1" indent="-381000" algn="l">
              <a:lnSpc>
                <a:spcPct val="90000"/>
              </a:lnSpc>
              <a:buClr>
                <a:schemeClr val="tx1"/>
              </a:buClr>
              <a:buSzPts val="2400"/>
              <a:buFont typeface="Akatab"/>
              <a:buChar char="○"/>
            </a:pPr>
            <a:r>
              <a:rPr lang="en-US" sz="24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Second</a:t>
            </a:r>
          </a:p>
          <a:p>
            <a:pPr lvl="2" indent="-381000" algn="l">
              <a:lnSpc>
                <a:spcPct val="90000"/>
              </a:lnSpc>
              <a:buClr>
                <a:schemeClr val="tx1"/>
              </a:buClr>
              <a:buSzPts val="2400"/>
              <a:buFont typeface="Akatab"/>
              <a:buChar char="■"/>
            </a:pPr>
            <a:r>
              <a:rPr lang="en-US" sz="24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Third</a:t>
            </a:r>
          </a:p>
          <a:p>
            <a:pPr lvl="3" indent="-381000" algn="l">
              <a:lnSpc>
                <a:spcPct val="90000"/>
              </a:lnSpc>
              <a:buClr>
                <a:schemeClr val="tx1"/>
              </a:buClr>
              <a:buSzPts val="2400"/>
              <a:buFont typeface="Akatab"/>
              <a:buChar char="●"/>
            </a:pPr>
            <a:r>
              <a:rPr lang="en-US" sz="24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Fourth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350;p37">
            <a:extLst>
              <a:ext uri="{FF2B5EF4-FFF2-40B4-BE49-F238E27FC236}">
                <a16:creationId xmlns:a16="http://schemas.microsoft.com/office/drawing/2014/main" id="{4FBC9DEA-2B01-6516-3B6C-F8E70E69885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spc="50" dirty="0"/>
              <a:t>Slide Title</a:t>
            </a:r>
            <a:endParaRPr sz="4000" spc="50" dirty="0"/>
          </a:p>
        </p:txBody>
      </p:sp>
      <p:sp>
        <p:nvSpPr>
          <p:cNvPr id="13" name="Google Shape;104;p3">
            <a:extLst>
              <a:ext uri="{FF2B5EF4-FFF2-40B4-BE49-F238E27FC236}">
                <a16:creationId xmlns:a16="http://schemas.microsoft.com/office/drawing/2014/main" id="{FEFB4EB1-6DD4-D1AD-E86E-95F5C7626C4A}"/>
              </a:ext>
            </a:extLst>
          </p:cNvPr>
          <p:cNvSpPr txBox="1">
            <a:spLocks/>
          </p:cNvSpPr>
          <p:nvPr/>
        </p:nvSpPr>
        <p:spPr>
          <a:xfrm>
            <a:off x="720000" y="1262811"/>
            <a:ext cx="7706400" cy="29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katab"/>
              <a:buNone/>
              <a:defRPr sz="1200" b="0" i="0" u="none" strike="noStrike" cap="none"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1pPr>
            <a:lvl2pPr marL="914400" marR="0" lvl="1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katab"/>
              <a:buNone/>
              <a:defRPr sz="1200" b="0" i="0" u="none" strike="noStrike" cap="none"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2pPr>
            <a:lvl3pPr marL="1371600" marR="0" lvl="2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katab"/>
              <a:buNone/>
              <a:defRPr sz="1200" b="0" i="0" u="none" strike="noStrike" cap="none"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3pPr>
            <a:lvl4pPr marL="1828800" marR="0" lvl="3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katab"/>
              <a:buNone/>
              <a:defRPr sz="1200" b="0" i="0" u="none" strike="noStrike" cap="none"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4pPr>
            <a:lvl5pPr marL="2286000" marR="0" lvl="4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katab"/>
              <a:buNone/>
              <a:defRPr sz="1200" b="0" i="0" u="none" strike="noStrike" cap="none"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5pPr>
            <a:lvl6pPr marL="2743200" marR="0" lvl="5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katab"/>
              <a:buNone/>
              <a:defRPr sz="1200" b="0" i="0" u="none" strike="noStrike" cap="none"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6pPr>
            <a:lvl7pPr marL="3200400" marR="0" lvl="6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katab"/>
              <a:buNone/>
              <a:defRPr sz="1200" b="0" i="0" u="none" strike="noStrike" cap="none"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7pPr>
            <a:lvl8pPr marL="3657600" marR="0" lvl="7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katab"/>
              <a:buNone/>
              <a:defRPr sz="1200" b="0" i="0" u="none" strike="noStrike" cap="none"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8pPr>
            <a:lvl9pPr marL="4114800" marR="0" lvl="8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katab"/>
              <a:buNone/>
              <a:defRPr sz="1200" b="0" i="0" u="none" strike="noStrike" cap="none"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9pPr>
          </a:lstStyle>
          <a:p>
            <a:pPr indent="-381000">
              <a:lnSpc>
                <a:spcPct val="90000"/>
              </a:lnSpc>
              <a:buClr>
                <a:schemeClr val="tx1"/>
              </a:buClr>
              <a:buSzPts val="2400"/>
              <a:buFont typeface="Akatab"/>
              <a:buChar char="●"/>
            </a:pPr>
            <a:r>
              <a:rPr lang="en-US" sz="24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First</a:t>
            </a:r>
          </a:p>
          <a:p>
            <a:pPr lvl="1" indent="-381000" algn="l">
              <a:lnSpc>
                <a:spcPct val="90000"/>
              </a:lnSpc>
              <a:buClr>
                <a:schemeClr val="tx1"/>
              </a:buClr>
              <a:buSzPts val="2400"/>
              <a:buFont typeface="Akatab"/>
              <a:buChar char="○"/>
            </a:pPr>
            <a:r>
              <a:rPr lang="en-US" sz="24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Second</a:t>
            </a:r>
          </a:p>
          <a:p>
            <a:pPr lvl="2" indent="-381000" algn="l">
              <a:lnSpc>
                <a:spcPct val="90000"/>
              </a:lnSpc>
              <a:buClr>
                <a:schemeClr val="tx1"/>
              </a:buClr>
              <a:buSzPts val="2400"/>
              <a:buFont typeface="Akatab"/>
              <a:buChar char="■"/>
            </a:pPr>
            <a:r>
              <a:rPr lang="en-US" sz="24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Third</a:t>
            </a:r>
          </a:p>
          <a:p>
            <a:pPr lvl="3" indent="-381000" algn="l">
              <a:lnSpc>
                <a:spcPct val="90000"/>
              </a:lnSpc>
              <a:buClr>
                <a:schemeClr val="tx1"/>
              </a:buClr>
              <a:buSzPts val="2400"/>
              <a:buFont typeface="Akatab"/>
              <a:buChar char="●"/>
            </a:pPr>
            <a:r>
              <a:rPr lang="en-US" sz="24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Fourth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350;p37">
            <a:extLst>
              <a:ext uri="{FF2B5EF4-FFF2-40B4-BE49-F238E27FC236}">
                <a16:creationId xmlns:a16="http://schemas.microsoft.com/office/drawing/2014/main" id="{2F0B3B62-301A-E100-DCD3-8FFA5FF992E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spc="50" dirty="0"/>
              <a:t>Slide Title</a:t>
            </a:r>
            <a:endParaRPr sz="4000" spc="50" dirty="0"/>
          </a:p>
        </p:txBody>
      </p:sp>
      <p:sp>
        <p:nvSpPr>
          <p:cNvPr id="9" name="Google Shape;104;p3">
            <a:extLst>
              <a:ext uri="{FF2B5EF4-FFF2-40B4-BE49-F238E27FC236}">
                <a16:creationId xmlns:a16="http://schemas.microsoft.com/office/drawing/2014/main" id="{98F980AF-287A-A63C-83DD-36A2AA98BD4E}"/>
              </a:ext>
            </a:extLst>
          </p:cNvPr>
          <p:cNvSpPr txBox="1">
            <a:spLocks/>
          </p:cNvSpPr>
          <p:nvPr/>
        </p:nvSpPr>
        <p:spPr>
          <a:xfrm>
            <a:off x="720000" y="1262811"/>
            <a:ext cx="3403765" cy="29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katab"/>
              <a:buNone/>
              <a:defRPr sz="1200" b="0" i="0" u="none" strike="noStrike" cap="none"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1pPr>
            <a:lvl2pPr marL="914400" marR="0" lvl="1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katab"/>
              <a:buNone/>
              <a:defRPr sz="1200" b="0" i="0" u="none" strike="noStrike" cap="none"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2pPr>
            <a:lvl3pPr marL="1371600" marR="0" lvl="2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katab"/>
              <a:buNone/>
              <a:defRPr sz="1200" b="0" i="0" u="none" strike="noStrike" cap="none"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3pPr>
            <a:lvl4pPr marL="1828800" marR="0" lvl="3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katab"/>
              <a:buNone/>
              <a:defRPr sz="1200" b="0" i="0" u="none" strike="noStrike" cap="none"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4pPr>
            <a:lvl5pPr marL="2286000" marR="0" lvl="4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katab"/>
              <a:buNone/>
              <a:defRPr sz="1200" b="0" i="0" u="none" strike="noStrike" cap="none"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5pPr>
            <a:lvl6pPr marL="2743200" marR="0" lvl="5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katab"/>
              <a:buNone/>
              <a:defRPr sz="1200" b="0" i="0" u="none" strike="noStrike" cap="none"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6pPr>
            <a:lvl7pPr marL="3200400" marR="0" lvl="6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katab"/>
              <a:buNone/>
              <a:defRPr sz="1200" b="0" i="0" u="none" strike="noStrike" cap="none"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7pPr>
            <a:lvl8pPr marL="3657600" marR="0" lvl="7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katab"/>
              <a:buNone/>
              <a:defRPr sz="1200" b="0" i="0" u="none" strike="noStrike" cap="none"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8pPr>
            <a:lvl9pPr marL="4114800" marR="0" lvl="8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katab"/>
              <a:buNone/>
              <a:defRPr sz="1200" b="0" i="0" u="none" strike="noStrike" cap="none"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9pPr>
          </a:lstStyle>
          <a:p>
            <a:pPr indent="-381000">
              <a:lnSpc>
                <a:spcPct val="90000"/>
              </a:lnSpc>
              <a:buClr>
                <a:schemeClr val="tx1"/>
              </a:buClr>
              <a:buSzPts val="2400"/>
              <a:buFont typeface="Akatab"/>
              <a:buChar char="●"/>
            </a:pPr>
            <a:r>
              <a:rPr lang="en-US" sz="24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Caption and describe any visual elements of the presentation.</a:t>
            </a:r>
          </a:p>
        </p:txBody>
      </p:sp>
      <p:pic>
        <p:nvPicPr>
          <p:cNvPr id="10" name="Google Shape;79;p4">
            <a:extLst>
              <a:ext uri="{FF2B5EF4-FFF2-40B4-BE49-F238E27FC236}">
                <a16:creationId xmlns:a16="http://schemas.microsoft.com/office/drawing/2014/main" id="{BD043FF1-03A1-8078-EFC9-774720253873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72000" y="1262811"/>
            <a:ext cx="3688625" cy="264337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80;p4">
            <a:extLst>
              <a:ext uri="{FF2B5EF4-FFF2-40B4-BE49-F238E27FC236}">
                <a16:creationId xmlns:a16="http://schemas.microsoft.com/office/drawing/2014/main" id="{2F4A4CC6-F0B0-3EAD-E5F2-6D081ABD8E39}"/>
              </a:ext>
            </a:extLst>
          </p:cNvPr>
          <p:cNvSpPr txBox="1"/>
          <p:nvPr/>
        </p:nvSpPr>
        <p:spPr>
          <a:xfrm>
            <a:off x="4572000" y="3880689"/>
            <a:ext cx="36885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" sz="18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Add a caption for the image here</a:t>
            </a:r>
            <a:endParaRPr sz="1800" b="0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omeless People by Slidesgo">
  <a:themeElements>
    <a:clrScheme name="Simple Light">
      <a:dk1>
        <a:srgbClr val="E3E0DE"/>
      </a:dk1>
      <a:lt1>
        <a:srgbClr val="212529"/>
      </a:lt1>
      <a:dk2>
        <a:srgbClr val="FFFFFF"/>
      </a:dk2>
      <a:lt2>
        <a:srgbClr val="B4B0AE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59</Words>
  <Application>Microsoft Macintosh PowerPoint</Application>
  <PresentationFormat>On-screen Show (16:9)</PresentationFormat>
  <Paragraphs>29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Akatab</vt:lpstr>
      <vt:lpstr>Bebas Neue</vt:lpstr>
      <vt:lpstr>Average</vt:lpstr>
      <vt:lpstr>Arial</vt:lpstr>
      <vt:lpstr>Anaheim</vt:lpstr>
      <vt:lpstr>Homeless People by Slidesgo</vt:lpstr>
      <vt:lpstr>Presentation Title</vt:lpstr>
      <vt:lpstr>Section Title</vt:lpstr>
      <vt:lpstr>Slide Title</vt:lpstr>
      <vt:lpstr>Slide Title</vt:lpstr>
      <vt:lpstr>Slide Title</vt:lpstr>
      <vt:lpstr>Slide Title</vt:lpstr>
      <vt:lpstr>Slide 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cp:lastModifiedBy>Hajkova, Alzbeta</cp:lastModifiedBy>
  <cp:revision>1</cp:revision>
  <dcterms:modified xsi:type="dcterms:W3CDTF">2023-09-19T16:44:15Z</dcterms:modified>
</cp:coreProperties>
</file>