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59" r:id="rId6"/>
    <p:sldId id="263" r:id="rId7"/>
    <p:sldId id="261" r:id="rId8"/>
  </p:sldIdLst>
  <p:sldSz cx="9144000" cy="5143500" type="screen16x9"/>
  <p:notesSz cx="6858000" cy="9144000"/>
  <p:embeddedFontLst>
    <p:embeddedFont>
      <p:font typeface="Akatab" panose="02000000000000000000" pitchFamily="2" charset="77"/>
      <p:regular r:id="rId10"/>
      <p:bold r:id="rId11"/>
    </p:embeddedFont>
    <p:embeddedFont>
      <p:font typeface="Anaheim" panose="02000503000000000000" pitchFamily="2" charset="77"/>
      <p:regular r:id="rId12"/>
    </p:embeddedFont>
    <p:embeddedFont>
      <p:font typeface="Average" pitchFamily="2" charset="77"/>
      <p:regular r:id="rId13"/>
    </p:embeddedFont>
    <p:embeddedFont>
      <p:font typeface="Bebas Neue" panose="020B0606020202050201" pitchFamily="34" charset="77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A624DB1-40B0-4767-925C-2672A098A23A}">
  <a:tblStyle styleId="{BA624DB1-40B0-4767-925C-2672A098A23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42" d="100"/>
          <a:sy n="142" d="100"/>
        </p:scale>
        <p:origin x="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jkova, Alzbeta" userId="2f44e9ec-2e5b-44ea-8ee6-b3e4ad9f417c" providerId="ADAL" clId="{76A21539-28BB-4C4C-8C51-F338A372A81B}"/>
    <pc:docChg chg="modSld">
      <pc:chgData name="Hajkova, Alzbeta" userId="2f44e9ec-2e5b-44ea-8ee6-b3e4ad9f417c" providerId="ADAL" clId="{76A21539-28BB-4C4C-8C51-F338A372A81B}" dt="2023-09-19T16:44:13.617" v="79" actId="20577"/>
      <pc:docMkLst>
        <pc:docMk/>
      </pc:docMkLst>
      <pc:sldChg chg="modSp mod">
        <pc:chgData name="Hajkova, Alzbeta" userId="2f44e9ec-2e5b-44ea-8ee6-b3e4ad9f417c" providerId="ADAL" clId="{76A21539-28BB-4C4C-8C51-F338A372A81B}" dt="2023-09-19T16:44:13.617" v="79" actId="20577"/>
        <pc:sldMkLst>
          <pc:docMk/>
          <pc:sldMk cId="0" sldId="256"/>
        </pc:sldMkLst>
        <pc:spChg chg="mod">
          <ac:chgData name="Hajkova, Alzbeta" userId="2f44e9ec-2e5b-44ea-8ee6-b3e4ad9f417c" providerId="ADAL" clId="{76A21539-28BB-4C4C-8C51-F338A372A81B}" dt="2023-09-19T16:44:13.617" v="79" actId="20577"/>
          <ac:spMkLst>
            <pc:docMk/>
            <pc:sldMk cId="0" sldId="256"/>
            <ac:spMk id="4" creationId="{9F3242BD-5945-CE1B-2159-E6E0E2A566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28d4cc967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28d4cc967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28d4cc9670c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28d4cc9670c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28d4cc9670c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28d4cc9670c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28d4cc9670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28d4cc9670c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132563"/>
            <a:ext cx="3955800" cy="227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1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617888"/>
            <a:ext cx="3955800" cy="475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>
            <a:spLocks noGrp="1"/>
          </p:cNvSpPr>
          <p:nvPr>
            <p:ph type="pic" idx="2"/>
          </p:nvPr>
        </p:nvSpPr>
        <p:spPr>
          <a:xfrm>
            <a:off x="5598475" y="807625"/>
            <a:ext cx="2832300" cy="3796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2" name="Google Shape;12;p2"/>
          <p:cNvGrpSpPr/>
          <p:nvPr/>
        </p:nvGrpSpPr>
        <p:grpSpPr>
          <a:xfrm>
            <a:off x="2150" y="4075"/>
            <a:ext cx="7735793" cy="385794"/>
            <a:chOff x="2150" y="4075"/>
            <a:chExt cx="7735793" cy="285308"/>
          </a:xfrm>
        </p:grpSpPr>
        <p:cxnSp>
          <p:nvCxnSpPr>
            <p:cNvPr id="13" name="Google Shape;13;p2"/>
            <p:cNvCxnSpPr/>
            <p:nvPr/>
          </p:nvCxnSpPr>
          <p:spPr>
            <a:xfrm>
              <a:off x="717943" y="289383"/>
              <a:ext cx="7020000" cy="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2150" y="4075"/>
              <a:ext cx="715800" cy="2853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" name="Google Shape;326;p32"/>
          <p:cNvGrpSpPr/>
          <p:nvPr/>
        </p:nvGrpSpPr>
        <p:grpSpPr>
          <a:xfrm>
            <a:off x="0" y="298"/>
            <a:ext cx="544350" cy="4605802"/>
            <a:chOff x="0" y="298"/>
            <a:chExt cx="544350" cy="4605802"/>
          </a:xfrm>
        </p:grpSpPr>
        <p:cxnSp>
          <p:nvCxnSpPr>
            <p:cNvPr id="327" name="Google Shape;327;p32"/>
            <p:cNvCxnSpPr/>
            <p:nvPr/>
          </p:nvCxnSpPr>
          <p:spPr>
            <a:xfrm rot="5400000" flipH="1">
              <a:off x="-122195" y="122493"/>
              <a:ext cx="787690" cy="5433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8" name="Google Shape;328;p32"/>
            <p:cNvCxnSpPr/>
            <p:nvPr/>
          </p:nvCxnSpPr>
          <p:spPr>
            <a:xfrm>
              <a:off x="544350" y="788000"/>
              <a:ext cx="0" cy="3818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9" name="Google Shape;329;p32"/>
          <p:cNvGrpSpPr/>
          <p:nvPr/>
        </p:nvGrpSpPr>
        <p:grpSpPr>
          <a:xfrm>
            <a:off x="8600700" y="546400"/>
            <a:ext cx="543300" cy="4609550"/>
            <a:chOff x="8600700" y="546400"/>
            <a:chExt cx="543300" cy="4609550"/>
          </a:xfrm>
        </p:grpSpPr>
        <p:cxnSp>
          <p:nvCxnSpPr>
            <p:cNvPr id="330" name="Google Shape;330;p32"/>
            <p:cNvCxnSpPr/>
            <p:nvPr/>
          </p:nvCxnSpPr>
          <p:spPr>
            <a:xfrm rot="-5400000" flipH="1">
              <a:off x="8476630" y="4488581"/>
              <a:ext cx="791439" cy="5433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1" name="Google Shape;331;p32"/>
            <p:cNvCxnSpPr/>
            <p:nvPr/>
          </p:nvCxnSpPr>
          <p:spPr>
            <a:xfrm>
              <a:off x="8600700" y="546400"/>
              <a:ext cx="0" cy="38181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894200" y="906650"/>
            <a:ext cx="2839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906637"/>
            <a:ext cx="11742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5584700" y="1063198"/>
            <a:ext cx="25737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>
            <a:spLocks noGrp="1"/>
          </p:cNvSpPr>
          <p:nvPr>
            <p:ph type="pic" idx="3"/>
          </p:nvPr>
        </p:nvSpPr>
        <p:spPr>
          <a:xfrm>
            <a:off x="720000" y="2148000"/>
            <a:ext cx="7704000" cy="2124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20" name="Google Shape;20;p3"/>
          <p:cNvGrpSpPr/>
          <p:nvPr/>
        </p:nvGrpSpPr>
        <p:grpSpPr>
          <a:xfrm>
            <a:off x="2150" y="4058"/>
            <a:ext cx="9139700" cy="385800"/>
            <a:chOff x="2150" y="4058"/>
            <a:chExt cx="9139700" cy="385800"/>
          </a:xfrm>
        </p:grpSpPr>
        <p:cxnSp>
          <p:nvCxnSpPr>
            <p:cNvPr id="21" name="Google Shape;21;p3"/>
            <p:cNvCxnSpPr/>
            <p:nvPr/>
          </p:nvCxnSpPr>
          <p:spPr>
            <a:xfrm>
              <a:off x="720000" y="389850"/>
              <a:ext cx="770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2" name="Google Shape;22;p3"/>
            <p:cNvGrpSpPr/>
            <p:nvPr/>
          </p:nvGrpSpPr>
          <p:grpSpPr>
            <a:xfrm>
              <a:off x="2150" y="4058"/>
              <a:ext cx="9139700" cy="385800"/>
              <a:chOff x="2150" y="4058"/>
              <a:chExt cx="9139700" cy="385800"/>
            </a:xfrm>
          </p:grpSpPr>
          <p:cxnSp>
            <p:nvCxnSpPr>
              <p:cNvPr id="23" name="Google Shape;23;p3"/>
              <p:cNvCxnSpPr/>
              <p:nvPr/>
            </p:nvCxnSpPr>
            <p:spPr>
              <a:xfrm rot="10800000">
                <a:off x="2150" y="4058"/>
                <a:ext cx="715800" cy="3858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Google Shape;24;p3"/>
              <p:cNvCxnSpPr/>
              <p:nvPr/>
            </p:nvCxnSpPr>
            <p:spPr>
              <a:xfrm rot="10800000" flipH="1">
                <a:off x="8426050" y="4058"/>
                <a:ext cx="715800" cy="385800"/>
              </a:xfrm>
              <a:prstGeom prst="straightConnector1">
                <a:avLst/>
              </a:prstGeom>
              <a:noFill/>
              <a:ln w="9525" cap="rnd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5" name="Google Shape;25;p3"/>
          <p:cNvGrpSpPr/>
          <p:nvPr/>
        </p:nvGrpSpPr>
        <p:grpSpPr>
          <a:xfrm>
            <a:off x="2150" y="4757700"/>
            <a:ext cx="9139700" cy="385808"/>
            <a:chOff x="2150" y="4757700"/>
            <a:chExt cx="9139700" cy="385808"/>
          </a:xfrm>
        </p:grpSpPr>
        <p:cxnSp>
          <p:nvCxnSpPr>
            <p:cNvPr id="26" name="Google Shape;26;p3"/>
            <p:cNvCxnSpPr/>
            <p:nvPr/>
          </p:nvCxnSpPr>
          <p:spPr>
            <a:xfrm>
              <a:off x="720000" y="4757700"/>
              <a:ext cx="770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3"/>
            <p:cNvCxnSpPr/>
            <p:nvPr/>
          </p:nvCxnSpPr>
          <p:spPr>
            <a:xfrm flipH="1">
              <a:off x="2150" y="4757708"/>
              <a:ext cx="715800" cy="3858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8426050" y="4757708"/>
              <a:ext cx="715800" cy="3858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49" name="Google Shape;49;p6"/>
          <p:cNvGrpSpPr/>
          <p:nvPr/>
        </p:nvGrpSpPr>
        <p:grpSpPr>
          <a:xfrm>
            <a:off x="2250" y="4200"/>
            <a:ext cx="9143850" cy="285300"/>
            <a:chOff x="2250" y="4200"/>
            <a:chExt cx="9143850" cy="285300"/>
          </a:xfrm>
        </p:grpSpPr>
        <p:cxnSp>
          <p:nvCxnSpPr>
            <p:cNvPr id="50" name="Google Shape;50;p6"/>
            <p:cNvCxnSpPr/>
            <p:nvPr/>
          </p:nvCxnSpPr>
          <p:spPr>
            <a:xfrm>
              <a:off x="2250" y="289500"/>
              <a:ext cx="8421900" cy="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6"/>
            <p:cNvCxnSpPr/>
            <p:nvPr/>
          </p:nvCxnSpPr>
          <p:spPr>
            <a:xfrm rot="10800000" flipH="1">
              <a:off x="8424000" y="4200"/>
              <a:ext cx="722100" cy="2850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>
          <a:xfrm>
            <a:off x="3878525" y="1319025"/>
            <a:ext cx="3421500" cy="120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7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ubTitle" idx="1"/>
          </p:nvPr>
        </p:nvSpPr>
        <p:spPr>
          <a:xfrm>
            <a:off x="5009275" y="2612000"/>
            <a:ext cx="3421500" cy="97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>
            <a:spLocks noGrp="1"/>
          </p:cNvSpPr>
          <p:nvPr>
            <p:ph type="pic" idx="2"/>
          </p:nvPr>
        </p:nvSpPr>
        <p:spPr>
          <a:xfrm>
            <a:off x="920075" y="832001"/>
            <a:ext cx="2211600" cy="3109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9"/>
          <p:cNvSpPr>
            <a:spLocks noGrp="1"/>
          </p:cNvSpPr>
          <p:nvPr>
            <p:ph type="pic" idx="3"/>
          </p:nvPr>
        </p:nvSpPr>
        <p:spPr>
          <a:xfrm>
            <a:off x="2749107" y="2687825"/>
            <a:ext cx="2071800" cy="1692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74" name="Google Shape;74;p9"/>
          <p:cNvGrpSpPr/>
          <p:nvPr/>
        </p:nvGrpSpPr>
        <p:grpSpPr>
          <a:xfrm>
            <a:off x="2150" y="4058"/>
            <a:ext cx="9141850" cy="385800"/>
            <a:chOff x="2150" y="4058"/>
            <a:chExt cx="9141850" cy="385800"/>
          </a:xfrm>
        </p:grpSpPr>
        <p:cxnSp>
          <p:nvCxnSpPr>
            <p:cNvPr id="75" name="Google Shape;75;p9"/>
            <p:cNvCxnSpPr/>
            <p:nvPr/>
          </p:nvCxnSpPr>
          <p:spPr>
            <a:xfrm>
              <a:off x="720000" y="389850"/>
              <a:ext cx="842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9"/>
            <p:cNvCxnSpPr/>
            <p:nvPr/>
          </p:nvCxnSpPr>
          <p:spPr>
            <a:xfrm rot="10800000">
              <a:off x="2150" y="4058"/>
              <a:ext cx="715800" cy="3858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7" name="Google Shape;77;p9"/>
          <p:cNvGrpSpPr/>
          <p:nvPr/>
        </p:nvGrpSpPr>
        <p:grpSpPr>
          <a:xfrm>
            <a:off x="2150" y="4757700"/>
            <a:ext cx="9141850" cy="385808"/>
            <a:chOff x="2150" y="4757700"/>
            <a:chExt cx="9141850" cy="385808"/>
          </a:xfrm>
        </p:grpSpPr>
        <p:cxnSp>
          <p:nvCxnSpPr>
            <p:cNvPr id="78" name="Google Shape;78;p9"/>
            <p:cNvCxnSpPr/>
            <p:nvPr/>
          </p:nvCxnSpPr>
          <p:spPr>
            <a:xfrm>
              <a:off x="720000" y="4757700"/>
              <a:ext cx="8424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" name="Google Shape;79;p9"/>
            <p:cNvCxnSpPr/>
            <p:nvPr/>
          </p:nvCxnSpPr>
          <p:spPr>
            <a:xfrm flipH="1">
              <a:off x="2150" y="4757708"/>
              <a:ext cx="715800" cy="3858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subTitle" idx="1"/>
          </p:nvPr>
        </p:nvSpPr>
        <p:spPr>
          <a:xfrm>
            <a:off x="720000" y="24450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2"/>
          </p:nvPr>
        </p:nvSpPr>
        <p:spPr>
          <a:xfrm>
            <a:off x="6125272" y="24450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ubTitle" idx="3"/>
          </p:nvPr>
        </p:nvSpPr>
        <p:spPr>
          <a:xfrm>
            <a:off x="720000" y="41192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4"/>
          </p:nvPr>
        </p:nvSpPr>
        <p:spPr>
          <a:xfrm>
            <a:off x="6125272" y="4119200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title" idx="5" hasCustomPrompt="1"/>
          </p:nvPr>
        </p:nvSpPr>
        <p:spPr>
          <a:xfrm>
            <a:off x="1505400" y="1491108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8" name="Google Shape;98;p13"/>
          <p:cNvSpPr txBox="1">
            <a:spLocks noGrp="1"/>
          </p:cNvSpPr>
          <p:nvPr>
            <p:ph type="title" idx="6" hasCustomPrompt="1"/>
          </p:nvPr>
        </p:nvSpPr>
        <p:spPr>
          <a:xfrm>
            <a:off x="1505400" y="3165241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9" name="Google Shape;99;p13"/>
          <p:cNvSpPr txBox="1">
            <a:spLocks noGrp="1"/>
          </p:cNvSpPr>
          <p:nvPr>
            <p:ph type="title" idx="7" hasCustomPrompt="1"/>
          </p:nvPr>
        </p:nvSpPr>
        <p:spPr>
          <a:xfrm>
            <a:off x="6910672" y="1491108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0" name="Google Shape;100;p13"/>
          <p:cNvSpPr txBox="1">
            <a:spLocks noGrp="1"/>
          </p:cNvSpPr>
          <p:nvPr>
            <p:ph type="title" idx="8" hasCustomPrompt="1"/>
          </p:nvPr>
        </p:nvSpPr>
        <p:spPr>
          <a:xfrm>
            <a:off x="6910672" y="3165241"/>
            <a:ext cx="7347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1" name="Google Shape;101;p13"/>
          <p:cNvSpPr txBox="1">
            <a:spLocks noGrp="1"/>
          </p:cNvSpPr>
          <p:nvPr>
            <p:ph type="subTitle" idx="9"/>
          </p:nvPr>
        </p:nvSpPr>
        <p:spPr>
          <a:xfrm>
            <a:off x="720000" y="212670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subTitle" idx="13"/>
          </p:nvPr>
        </p:nvSpPr>
        <p:spPr>
          <a:xfrm>
            <a:off x="6125272" y="212670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subTitle" idx="14"/>
          </p:nvPr>
        </p:nvSpPr>
        <p:spPr>
          <a:xfrm>
            <a:off x="720000" y="380090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5"/>
          </p:nvPr>
        </p:nvSpPr>
        <p:spPr>
          <a:xfrm>
            <a:off x="6125272" y="3800900"/>
            <a:ext cx="23055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5" name="Google Shape;105;p13"/>
          <p:cNvSpPr>
            <a:spLocks noGrp="1"/>
          </p:cNvSpPr>
          <p:nvPr>
            <p:ph type="pic" idx="16"/>
          </p:nvPr>
        </p:nvSpPr>
        <p:spPr>
          <a:xfrm>
            <a:off x="3423575" y="1491100"/>
            <a:ext cx="2305500" cy="3112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06" name="Google Shape;106;p13"/>
          <p:cNvGrpSpPr/>
          <p:nvPr/>
        </p:nvGrpSpPr>
        <p:grpSpPr>
          <a:xfrm>
            <a:off x="2150" y="4075"/>
            <a:ext cx="9143950" cy="285425"/>
            <a:chOff x="2150" y="4075"/>
            <a:chExt cx="9143950" cy="285425"/>
          </a:xfrm>
        </p:grpSpPr>
        <p:cxnSp>
          <p:nvCxnSpPr>
            <p:cNvPr id="107" name="Google Shape;107;p13"/>
            <p:cNvCxnSpPr/>
            <p:nvPr/>
          </p:nvCxnSpPr>
          <p:spPr>
            <a:xfrm>
              <a:off x="720000" y="289500"/>
              <a:ext cx="7704000" cy="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13"/>
            <p:cNvCxnSpPr/>
            <p:nvPr/>
          </p:nvCxnSpPr>
          <p:spPr>
            <a:xfrm rot="10800000">
              <a:off x="2150" y="4075"/>
              <a:ext cx="715800" cy="2853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13"/>
            <p:cNvCxnSpPr/>
            <p:nvPr/>
          </p:nvCxnSpPr>
          <p:spPr>
            <a:xfrm rot="10800000" flipH="1">
              <a:off x="8424000" y="4200"/>
              <a:ext cx="722100" cy="2850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subTitle" idx="1"/>
          </p:nvPr>
        </p:nvSpPr>
        <p:spPr>
          <a:xfrm>
            <a:off x="4949651" y="3031249"/>
            <a:ext cx="2693700" cy="10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subTitle" idx="2"/>
          </p:nvPr>
        </p:nvSpPr>
        <p:spPr>
          <a:xfrm>
            <a:off x="1500650" y="3031249"/>
            <a:ext cx="2693700" cy="101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subTitle" idx="3"/>
          </p:nvPr>
        </p:nvSpPr>
        <p:spPr>
          <a:xfrm>
            <a:off x="1500650" y="2472350"/>
            <a:ext cx="26937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3" name="Google Shape;163;p19"/>
          <p:cNvSpPr txBox="1">
            <a:spLocks noGrp="1"/>
          </p:cNvSpPr>
          <p:nvPr>
            <p:ph type="subTitle" idx="4"/>
          </p:nvPr>
        </p:nvSpPr>
        <p:spPr>
          <a:xfrm>
            <a:off x="4949654" y="2472350"/>
            <a:ext cx="26937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164" name="Google Shape;164;p19"/>
          <p:cNvGrpSpPr/>
          <p:nvPr/>
        </p:nvGrpSpPr>
        <p:grpSpPr>
          <a:xfrm>
            <a:off x="0" y="-12"/>
            <a:ext cx="285000" cy="5153788"/>
            <a:chOff x="0" y="-12"/>
            <a:chExt cx="285000" cy="5153788"/>
          </a:xfrm>
        </p:grpSpPr>
        <p:cxnSp>
          <p:nvCxnSpPr>
            <p:cNvPr id="165" name="Google Shape;165;p19"/>
            <p:cNvCxnSpPr/>
            <p:nvPr/>
          </p:nvCxnSpPr>
          <p:spPr>
            <a:xfrm rot="5400000" flipH="1">
              <a:off x="-218550" y="218538"/>
              <a:ext cx="722100" cy="2850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19"/>
            <p:cNvCxnSpPr/>
            <p:nvPr/>
          </p:nvCxnSpPr>
          <p:spPr>
            <a:xfrm>
              <a:off x="284925" y="721575"/>
              <a:ext cx="0" cy="4432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67" name="Google Shape;167;p19"/>
          <p:cNvGrpSpPr/>
          <p:nvPr/>
        </p:nvGrpSpPr>
        <p:grpSpPr>
          <a:xfrm>
            <a:off x="8859000" y="-4512"/>
            <a:ext cx="285000" cy="5158288"/>
            <a:chOff x="8859000" y="-4512"/>
            <a:chExt cx="285000" cy="5158288"/>
          </a:xfrm>
        </p:grpSpPr>
        <p:cxnSp>
          <p:nvCxnSpPr>
            <p:cNvPr id="168" name="Google Shape;168;p19"/>
            <p:cNvCxnSpPr/>
            <p:nvPr/>
          </p:nvCxnSpPr>
          <p:spPr>
            <a:xfrm rot="-5400000">
              <a:off x="8640450" y="214038"/>
              <a:ext cx="722100" cy="2850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19"/>
            <p:cNvCxnSpPr/>
            <p:nvPr/>
          </p:nvCxnSpPr>
          <p:spPr>
            <a:xfrm>
              <a:off x="8859000" y="721575"/>
              <a:ext cx="0" cy="44322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subTitle" idx="1"/>
          </p:nvPr>
        </p:nvSpPr>
        <p:spPr>
          <a:xfrm>
            <a:off x="4794173" y="1738650"/>
            <a:ext cx="3636600" cy="22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0"/>
          <p:cNvSpPr txBox="1">
            <a:spLocks noGrp="1"/>
          </p:cNvSpPr>
          <p:nvPr>
            <p:ph type="subTitle" idx="2"/>
          </p:nvPr>
        </p:nvSpPr>
        <p:spPr>
          <a:xfrm>
            <a:off x="713225" y="1738650"/>
            <a:ext cx="3636600" cy="22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74" name="Google Shape;174;p20"/>
          <p:cNvGrpSpPr/>
          <p:nvPr/>
        </p:nvGrpSpPr>
        <p:grpSpPr>
          <a:xfrm rot="10800000" flipH="1">
            <a:off x="2250" y="4858200"/>
            <a:ext cx="9143850" cy="285300"/>
            <a:chOff x="2250" y="4200"/>
            <a:chExt cx="9143850" cy="285300"/>
          </a:xfrm>
        </p:grpSpPr>
        <p:cxnSp>
          <p:nvCxnSpPr>
            <p:cNvPr id="175" name="Google Shape;175;p20"/>
            <p:cNvCxnSpPr/>
            <p:nvPr/>
          </p:nvCxnSpPr>
          <p:spPr>
            <a:xfrm>
              <a:off x="2250" y="289500"/>
              <a:ext cx="8421900" cy="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6" name="Google Shape;176;p20"/>
            <p:cNvCxnSpPr/>
            <p:nvPr/>
          </p:nvCxnSpPr>
          <p:spPr>
            <a:xfrm rot="10800000" flipH="1">
              <a:off x="8424000" y="4200"/>
              <a:ext cx="722100" cy="2850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31"/>
          <p:cNvGrpSpPr/>
          <p:nvPr/>
        </p:nvGrpSpPr>
        <p:grpSpPr>
          <a:xfrm>
            <a:off x="720000" y="-4100"/>
            <a:ext cx="8411400" cy="543600"/>
            <a:chOff x="720000" y="-254100"/>
            <a:chExt cx="8411400" cy="543600"/>
          </a:xfrm>
        </p:grpSpPr>
        <p:cxnSp>
          <p:nvCxnSpPr>
            <p:cNvPr id="320" name="Google Shape;320;p31"/>
            <p:cNvCxnSpPr/>
            <p:nvPr/>
          </p:nvCxnSpPr>
          <p:spPr>
            <a:xfrm>
              <a:off x="720000" y="289500"/>
              <a:ext cx="7704000" cy="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1" name="Google Shape;321;p31"/>
            <p:cNvCxnSpPr/>
            <p:nvPr/>
          </p:nvCxnSpPr>
          <p:spPr>
            <a:xfrm rot="10800000" flipH="1">
              <a:off x="8424000" y="-254100"/>
              <a:ext cx="707400" cy="5433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22" name="Google Shape;322;p31"/>
          <p:cNvGrpSpPr/>
          <p:nvPr/>
        </p:nvGrpSpPr>
        <p:grpSpPr>
          <a:xfrm rot="10800000">
            <a:off x="0" y="4604000"/>
            <a:ext cx="8411400" cy="543600"/>
            <a:chOff x="720000" y="-254100"/>
            <a:chExt cx="8411400" cy="543600"/>
          </a:xfrm>
        </p:grpSpPr>
        <p:cxnSp>
          <p:nvCxnSpPr>
            <p:cNvPr id="323" name="Google Shape;323;p31"/>
            <p:cNvCxnSpPr/>
            <p:nvPr/>
          </p:nvCxnSpPr>
          <p:spPr>
            <a:xfrm>
              <a:off x="720000" y="289500"/>
              <a:ext cx="7704000" cy="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4" name="Google Shape;324;p31"/>
            <p:cNvCxnSpPr/>
            <p:nvPr/>
          </p:nvCxnSpPr>
          <p:spPr>
            <a:xfrm rot="10800000" flipH="1">
              <a:off x="8424000" y="-254100"/>
              <a:ext cx="707400" cy="54330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verage"/>
              <a:buNone/>
              <a:defRPr sz="350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●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○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■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●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○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■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●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○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katab"/>
              <a:buChar char="■"/>
              <a:defRPr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5" r:id="rId4"/>
    <p:sldLayoutId id="2147483658" r:id="rId5"/>
    <p:sldLayoutId id="2147483659" r:id="rId6"/>
    <p:sldLayoutId id="2147483665" r:id="rId7"/>
    <p:sldLayoutId id="2147483666" r:id="rId8"/>
    <p:sldLayoutId id="2147483677" r:id="rId9"/>
    <p:sldLayoutId id="214748367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90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6"/>
          <p:cNvSpPr txBox="1">
            <a:spLocks noGrp="1"/>
          </p:cNvSpPr>
          <p:nvPr>
            <p:ph type="ctrTitle"/>
          </p:nvPr>
        </p:nvSpPr>
        <p:spPr>
          <a:xfrm>
            <a:off x="731520" y="822960"/>
            <a:ext cx="5266234" cy="227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0" spc="50" dirty="0">
                <a:solidFill>
                  <a:schemeClr val="tx1"/>
                </a:solidFill>
              </a:rPr>
              <a:t>Presentation</a:t>
            </a:r>
            <a:br>
              <a:rPr lang="en-US" sz="7000" spc="50" dirty="0">
                <a:solidFill>
                  <a:schemeClr val="tx1"/>
                </a:solidFill>
              </a:rPr>
            </a:br>
            <a:r>
              <a:rPr lang="en-US" sz="7000" spc="50" dirty="0">
                <a:solidFill>
                  <a:schemeClr val="tx1"/>
                </a:solidFill>
              </a:rPr>
              <a:t>Title</a:t>
            </a:r>
            <a:endParaRPr sz="7000" spc="50" dirty="0">
              <a:solidFill>
                <a:schemeClr val="tx1"/>
              </a:solidFill>
            </a:endParaRPr>
          </a:p>
        </p:txBody>
      </p:sp>
      <p:sp>
        <p:nvSpPr>
          <p:cNvPr id="4" name="Google Shape;379;p40">
            <a:extLst>
              <a:ext uri="{FF2B5EF4-FFF2-40B4-BE49-F238E27FC236}">
                <a16:creationId xmlns:a16="http://schemas.microsoft.com/office/drawing/2014/main" id="{9F3242BD-5945-CE1B-2159-E6E0E2A5666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31520" y="3017520"/>
            <a:ext cx="7910456" cy="14112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None/>
            </a:pPr>
            <a:r>
              <a:rPr lang="en-US" sz="2400" i="1" spc="5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Your Name and Pronouns Here</a:t>
            </a:r>
          </a:p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None/>
            </a:pPr>
            <a:r>
              <a:rPr lang="en-US" sz="2400" i="1" spc="5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Your Position</a:t>
            </a:r>
          </a:p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None/>
            </a:pPr>
            <a:r>
              <a:rPr lang="en-US" sz="2400" i="1" spc="5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Institution Name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katab"/>
              <a:ea typeface="Akatab"/>
              <a:cs typeface="Akatab"/>
              <a:sym typeface="Akatab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0"/>
          <p:cNvSpPr txBox="1">
            <a:spLocks noGrp="1"/>
          </p:cNvSpPr>
          <p:nvPr>
            <p:ph type="title"/>
          </p:nvPr>
        </p:nvSpPr>
        <p:spPr>
          <a:xfrm>
            <a:off x="731520" y="822960"/>
            <a:ext cx="3851899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pc="50" dirty="0"/>
              <a:t>Section Title</a:t>
            </a:r>
            <a:endParaRPr spc="50" dirty="0"/>
          </a:p>
        </p:txBody>
      </p:sp>
      <p:sp>
        <p:nvSpPr>
          <p:cNvPr id="387" name="Google Shape;387;p40"/>
          <p:cNvSpPr txBox="1">
            <a:spLocks noGrp="1"/>
          </p:cNvSpPr>
          <p:nvPr>
            <p:ph type="subTitle" idx="1"/>
          </p:nvPr>
        </p:nvSpPr>
        <p:spPr>
          <a:xfrm>
            <a:off x="731520" y="1664760"/>
            <a:ext cx="3138731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pc="50" dirty="0">
                <a:latin typeface="+mn-lt"/>
              </a:rPr>
              <a:t>Section Subtitle</a:t>
            </a:r>
            <a:endParaRPr sz="2400" spc="5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3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/>
              <a:t>Slide Title</a:t>
            </a:r>
            <a:endParaRPr sz="4000" spc="50" dirty="0"/>
          </a:p>
        </p:txBody>
      </p:sp>
      <p:sp>
        <p:nvSpPr>
          <p:cNvPr id="2" name="Google Shape;104;p3">
            <a:extLst>
              <a:ext uri="{FF2B5EF4-FFF2-40B4-BE49-F238E27FC236}">
                <a16:creationId xmlns:a16="http://schemas.microsoft.com/office/drawing/2014/main" id="{F330D5C2-EC0C-77BA-D9C9-260CF557E570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50;p37">
            <a:extLst>
              <a:ext uri="{FF2B5EF4-FFF2-40B4-BE49-F238E27FC236}">
                <a16:creationId xmlns:a16="http://schemas.microsoft.com/office/drawing/2014/main" id="{600D6AD7-6B49-DF9F-0ABD-D1DF4B248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/>
              <a:t>Slide Title</a:t>
            </a:r>
            <a:endParaRPr sz="4000" spc="50" dirty="0"/>
          </a:p>
        </p:txBody>
      </p:sp>
      <p:sp>
        <p:nvSpPr>
          <p:cNvPr id="11" name="Google Shape;104;p3">
            <a:extLst>
              <a:ext uri="{FF2B5EF4-FFF2-40B4-BE49-F238E27FC236}">
                <a16:creationId xmlns:a16="http://schemas.microsoft.com/office/drawing/2014/main" id="{7D66EADE-7B9E-013D-E583-D4B62337D830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50;p37">
            <a:extLst>
              <a:ext uri="{FF2B5EF4-FFF2-40B4-BE49-F238E27FC236}">
                <a16:creationId xmlns:a16="http://schemas.microsoft.com/office/drawing/2014/main" id="{C010E245-292C-1CD6-CC75-29FF8C8EA79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/>
              <a:t>Slide Title</a:t>
            </a:r>
            <a:endParaRPr sz="4000" spc="50" dirty="0"/>
          </a:p>
        </p:txBody>
      </p:sp>
      <p:sp>
        <p:nvSpPr>
          <p:cNvPr id="33" name="Google Shape;104;p3">
            <a:extLst>
              <a:ext uri="{FF2B5EF4-FFF2-40B4-BE49-F238E27FC236}">
                <a16:creationId xmlns:a16="http://schemas.microsoft.com/office/drawing/2014/main" id="{86207BEE-AB0C-8561-E0A0-3EDE90F2ADB3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350;p37">
            <a:extLst>
              <a:ext uri="{FF2B5EF4-FFF2-40B4-BE49-F238E27FC236}">
                <a16:creationId xmlns:a16="http://schemas.microsoft.com/office/drawing/2014/main" id="{4FBC9DEA-2B01-6516-3B6C-F8E70E6988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/>
              <a:t>Slide Title</a:t>
            </a:r>
            <a:endParaRPr sz="4000" spc="50" dirty="0"/>
          </a:p>
        </p:txBody>
      </p:sp>
      <p:sp>
        <p:nvSpPr>
          <p:cNvPr id="13" name="Google Shape;104;p3">
            <a:extLst>
              <a:ext uri="{FF2B5EF4-FFF2-40B4-BE49-F238E27FC236}">
                <a16:creationId xmlns:a16="http://schemas.microsoft.com/office/drawing/2014/main" id="{FEFB4EB1-6DD4-D1AD-E86E-95F5C7626C4A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350;p37">
            <a:extLst>
              <a:ext uri="{FF2B5EF4-FFF2-40B4-BE49-F238E27FC236}">
                <a16:creationId xmlns:a16="http://schemas.microsoft.com/office/drawing/2014/main" id="{2F0B3B62-301A-E100-DCD3-8FFA5FF992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/>
              <a:t>Slide Title</a:t>
            </a:r>
            <a:endParaRPr sz="4000" spc="50" dirty="0"/>
          </a:p>
        </p:txBody>
      </p:sp>
      <p:sp>
        <p:nvSpPr>
          <p:cNvPr id="9" name="Google Shape;104;p3">
            <a:extLst>
              <a:ext uri="{FF2B5EF4-FFF2-40B4-BE49-F238E27FC236}">
                <a16:creationId xmlns:a16="http://schemas.microsoft.com/office/drawing/2014/main" id="{98F980AF-287A-A63C-83DD-36A2AA98BD4E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3403765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tx1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Caption and describe any visual elements of the presentation.</a:t>
            </a:r>
          </a:p>
        </p:txBody>
      </p:sp>
      <p:pic>
        <p:nvPicPr>
          <p:cNvPr id="10" name="Google Shape;79;p4">
            <a:extLst>
              <a:ext uri="{FF2B5EF4-FFF2-40B4-BE49-F238E27FC236}">
                <a16:creationId xmlns:a16="http://schemas.microsoft.com/office/drawing/2014/main" id="{BD043FF1-03A1-8078-EFC9-77472025387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1262811"/>
            <a:ext cx="3688625" cy="2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80;p4">
            <a:extLst>
              <a:ext uri="{FF2B5EF4-FFF2-40B4-BE49-F238E27FC236}">
                <a16:creationId xmlns:a16="http://schemas.microsoft.com/office/drawing/2014/main" id="{2F4A4CC6-F0B0-3EAD-E5F2-6D081ABD8E39}"/>
              </a:ext>
            </a:extLst>
          </p:cNvPr>
          <p:cNvSpPr txBox="1"/>
          <p:nvPr/>
        </p:nvSpPr>
        <p:spPr>
          <a:xfrm>
            <a:off x="4572000" y="3880689"/>
            <a:ext cx="368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Add a caption for the image here</a:t>
            </a:r>
            <a:endParaRPr sz="18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omeless People by Slidesgo">
  <a:themeElements>
    <a:clrScheme name="Simple Light">
      <a:dk1>
        <a:srgbClr val="E3E0DE"/>
      </a:dk1>
      <a:lt1>
        <a:srgbClr val="212529"/>
      </a:lt1>
      <a:dk2>
        <a:srgbClr val="FFFFFF"/>
      </a:dk2>
      <a:lt2>
        <a:srgbClr val="B4B0AE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Macintosh PowerPoint</Application>
  <PresentationFormat>On-screen Show (16:9)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Akatab</vt:lpstr>
      <vt:lpstr>Bebas Neue</vt:lpstr>
      <vt:lpstr>Average</vt:lpstr>
      <vt:lpstr>Arial</vt:lpstr>
      <vt:lpstr>Anaheim</vt:lpstr>
      <vt:lpstr>Homeless People by Slidesgo</vt:lpstr>
      <vt:lpstr>Presentation Title</vt:lpstr>
      <vt:lpstr>Section Title</vt:lpstr>
      <vt:lpstr>Slide Title</vt:lpstr>
      <vt:lpstr>Slide Title</vt:lpstr>
      <vt:lpstr>Slide Title</vt:lpstr>
      <vt:lpstr>Slide Title</vt:lpstr>
      <vt:lpstr>Slide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cp:lastModifiedBy>Hajkova, Alzbeta</cp:lastModifiedBy>
  <cp:revision>1</cp:revision>
  <dcterms:modified xsi:type="dcterms:W3CDTF">2023-09-19T16:44:15Z</dcterms:modified>
</cp:coreProperties>
</file>